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1"/>
  </p:notesMasterIdLst>
  <p:sldIdLst>
    <p:sldId id="256" r:id="rId3"/>
    <p:sldId id="266" r:id="rId4"/>
    <p:sldId id="345" r:id="rId5"/>
    <p:sldId id="356" r:id="rId6"/>
    <p:sldId id="346" r:id="rId7"/>
    <p:sldId id="347" r:id="rId8"/>
    <p:sldId id="348" r:id="rId9"/>
    <p:sldId id="357" r:id="rId10"/>
    <p:sldId id="349" r:id="rId11"/>
    <p:sldId id="350" r:id="rId12"/>
    <p:sldId id="351" r:id="rId13"/>
    <p:sldId id="352" r:id="rId14"/>
    <p:sldId id="353" r:id="rId15"/>
    <p:sldId id="354" r:id="rId16"/>
    <p:sldId id="275" r:id="rId17"/>
    <p:sldId id="293" r:id="rId18"/>
    <p:sldId id="33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55" r:id="rId28"/>
    <p:sldId id="288" r:id="rId29"/>
    <p:sldId id="261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1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1CD96-07AF-4F5A-A714-28C8D04F5145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A8C4D-B919-42C6-8B02-12B70A409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7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 userDrawn="1"/>
        </p:nvGrpSpPr>
        <p:grpSpPr>
          <a:xfrm>
            <a:off x="41275" y="3092223"/>
            <a:ext cx="12150725" cy="3673475"/>
            <a:chOff x="0" y="3208338"/>
            <a:chExt cx="12192000" cy="3673475"/>
          </a:xfrm>
          <a:solidFill>
            <a:schemeClr val="bg1">
              <a:lumMod val="95000"/>
            </a:schemeClr>
          </a:solidFill>
        </p:grpSpPr>
        <p:sp>
          <p:nvSpPr>
            <p:cNvPr id="62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 userDrawn="1"/>
        </p:nvGrpSpPr>
        <p:grpSpPr>
          <a:xfrm>
            <a:off x="0" y="3208338"/>
            <a:ext cx="12192000" cy="3673475"/>
            <a:chOff x="0" y="3208338"/>
            <a:chExt cx="12192000" cy="3673475"/>
          </a:xfrm>
          <a:solidFill>
            <a:schemeClr val="accent1"/>
          </a:solidFill>
        </p:grpSpPr>
        <p:sp>
          <p:nvSpPr>
            <p:cNvPr id="49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>
            <a:off x="0" y="-14288"/>
            <a:ext cx="12188825" cy="2489201"/>
            <a:chOff x="0" y="-14288"/>
            <a:chExt cx="12188825" cy="2489201"/>
          </a:xfrm>
          <a:solidFill>
            <a:schemeClr val="bg1">
              <a:lumMod val="95000"/>
            </a:schemeClr>
          </a:solidFill>
        </p:grpSpPr>
        <p:sp>
          <p:nvSpPr>
            <p:cNvPr id="72" name="Freeform 29"/>
            <p:cNvSpPr>
              <a:spLocks noEditPoints="1"/>
            </p:cNvSpPr>
            <p:nvPr userDrawn="1"/>
          </p:nvSpPr>
          <p:spPr bwMode="auto">
            <a:xfrm>
              <a:off x="1054100" y="989012"/>
              <a:ext cx="1508125" cy="1466851"/>
            </a:xfrm>
            <a:custGeom>
              <a:avLst/>
              <a:gdLst>
                <a:gd name="T0" fmla="*/ 243 w 475"/>
                <a:gd name="T1" fmla="*/ 452 h 461"/>
                <a:gd name="T2" fmla="*/ 33 w 475"/>
                <a:gd name="T3" fmla="*/ 283 h 461"/>
                <a:gd name="T4" fmla="*/ 33 w 475"/>
                <a:gd name="T5" fmla="*/ 311 h 461"/>
                <a:gd name="T6" fmla="*/ 26 w 475"/>
                <a:gd name="T7" fmla="*/ 243 h 461"/>
                <a:gd name="T8" fmla="*/ 52 w 475"/>
                <a:gd name="T9" fmla="*/ 159 h 461"/>
                <a:gd name="T10" fmla="*/ 74 w 475"/>
                <a:gd name="T11" fmla="*/ 100 h 461"/>
                <a:gd name="T12" fmla="*/ 109 w 475"/>
                <a:gd name="T13" fmla="*/ 61 h 461"/>
                <a:gd name="T14" fmla="*/ 94 w 475"/>
                <a:gd name="T15" fmla="*/ 96 h 461"/>
                <a:gd name="T16" fmla="*/ 108 w 475"/>
                <a:gd name="T17" fmla="*/ 140 h 461"/>
                <a:gd name="T18" fmla="*/ 119 w 475"/>
                <a:gd name="T19" fmla="*/ 175 h 461"/>
                <a:gd name="T20" fmla="*/ 119 w 475"/>
                <a:gd name="T21" fmla="*/ 209 h 461"/>
                <a:gd name="T22" fmla="*/ 93 w 475"/>
                <a:gd name="T23" fmla="*/ 231 h 461"/>
                <a:gd name="T24" fmla="*/ 80 w 475"/>
                <a:gd name="T25" fmla="*/ 253 h 461"/>
                <a:gd name="T26" fmla="*/ 59 w 475"/>
                <a:gd name="T27" fmla="*/ 275 h 461"/>
                <a:gd name="T28" fmla="*/ 41 w 475"/>
                <a:gd name="T29" fmla="*/ 276 h 461"/>
                <a:gd name="T30" fmla="*/ 43 w 475"/>
                <a:gd name="T31" fmla="*/ 331 h 461"/>
                <a:gd name="T32" fmla="*/ 45 w 475"/>
                <a:gd name="T33" fmla="*/ 314 h 461"/>
                <a:gd name="T34" fmla="*/ 52 w 475"/>
                <a:gd name="T35" fmla="*/ 303 h 461"/>
                <a:gd name="T36" fmla="*/ 64 w 475"/>
                <a:gd name="T37" fmla="*/ 303 h 461"/>
                <a:gd name="T38" fmla="*/ 50 w 475"/>
                <a:gd name="T39" fmla="*/ 314 h 461"/>
                <a:gd name="T40" fmla="*/ 54 w 475"/>
                <a:gd name="T41" fmla="*/ 329 h 461"/>
                <a:gd name="T42" fmla="*/ 69 w 475"/>
                <a:gd name="T43" fmla="*/ 353 h 461"/>
                <a:gd name="T44" fmla="*/ 93 w 475"/>
                <a:gd name="T45" fmla="*/ 371 h 461"/>
                <a:gd name="T46" fmla="*/ 109 w 475"/>
                <a:gd name="T47" fmla="*/ 381 h 461"/>
                <a:gd name="T48" fmla="*/ 117 w 475"/>
                <a:gd name="T49" fmla="*/ 387 h 461"/>
                <a:gd name="T50" fmla="*/ 132 w 475"/>
                <a:gd name="T51" fmla="*/ 393 h 461"/>
                <a:gd name="T52" fmla="*/ 140 w 475"/>
                <a:gd name="T53" fmla="*/ 390 h 461"/>
                <a:gd name="T54" fmla="*/ 145 w 475"/>
                <a:gd name="T55" fmla="*/ 406 h 461"/>
                <a:gd name="T56" fmla="*/ 191 w 475"/>
                <a:gd name="T57" fmla="*/ 49 h 461"/>
                <a:gd name="T58" fmla="*/ 153 w 475"/>
                <a:gd name="T59" fmla="*/ 42 h 461"/>
                <a:gd name="T60" fmla="*/ 304 w 475"/>
                <a:gd name="T61" fmla="*/ 26 h 461"/>
                <a:gd name="T62" fmla="*/ 263 w 475"/>
                <a:gd name="T63" fmla="*/ 28 h 461"/>
                <a:gd name="T64" fmla="*/ 239 w 475"/>
                <a:gd name="T65" fmla="*/ 31 h 461"/>
                <a:gd name="T66" fmla="*/ 222 w 475"/>
                <a:gd name="T67" fmla="*/ 38 h 461"/>
                <a:gd name="T68" fmla="*/ 192 w 475"/>
                <a:gd name="T69" fmla="*/ 45 h 461"/>
                <a:gd name="T70" fmla="*/ 248 w 475"/>
                <a:gd name="T71" fmla="*/ 436 h 461"/>
                <a:gd name="T72" fmla="*/ 209 w 475"/>
                <a:gd name="T73" fmla="*/ 411 h 461"/>
                <a:gd name="T74" fmla="*/ 256 w 475"/>
                <a:gd name="T75" fmla="*/ 389 h 461"/>
                <a:gd name="T76" fmla="*/ 257 w 475"/>
                <a:gd name="T77" fmla="*/ 362 h 461"/>
                <a:gd name="T78" fmla="*/ 304 w 475"/>
                <a:gd name="T79" fmla="*/ 365 h 461"/>
                <a:gd name="T80" fmla="*/ 340 w 475"/>
                <a:gd name="T81" fmla="*/ 375 h 461"/>
                <a:gd name="T82" fmla="*/ 328 w 475"/>
                <a:gd name="T83" fmla="*/ 350 h 461"/>
                <a:gd name="T84" fmla="*/ 357 w 475"/>
                <a:gd name="T85" fmla="*/ 332 h 461"/>
                <a:gd name="T86" fmla="*/ 315 w 475"/>
                <a:gd name="T87" fmla="*/ 328 h 461"/>
                <a:gd name="T88" fmla="*/ 286 w 475"/>
                <a:gd name="T89" fmla="*/ 349 h 461"/>
                <a:gd name="T90" fmla="*/ 254 w 475"/>
                <a:gd name="T91" fmla="*/ 349 h 461"/>
                <a:gd name="T92" fmla="*/ 215 w 475"/>
                <a:gd name="T93" fmla="*/ 327 h 461"/>
                <a:gd name="T94" fmla="*/ 199 w 475"/>
                <a:gd name="T95" fmla="*/ 270 h 461"/>
                <a:gd name="T96" fmla="*/ 220 w 475"/>
                <a:gd name="T97" fmla="*/ 240 h 461"/>
                <a:gd name="T98" fmla="*/ 275 w 475"/>
                <a:gd name="T99" fmla="*/ 235 h 461"/>
                <a:gd name="T100" fmla="*/ 290 w 475"/>
                <a:gd name="T101" fmla="*/ 201 h 461"/>
                <a:gd name="T102" fmla="*/ 297 w 475"/>
                <a:gd name="T103" fmla="*/ 164 h 461"/>
                <a:gd name="T104" fmla="*/ 301 w 475"/>
                <a:gd name="T105" fmla="*/ 122 h 461"/>
                <a:gd name="T106" fmla="*/ 322 w 475"/>
                <a:gd name="T107" fmla="*/ 100 h 461"/>
                <a:gd name="T108" fmla="*/ 359 w 475"/>
                <a:gd name="T109" fmla="*/ 138 h 461"/>
                <a:gd name="T110" fmla="*/ 383 w 475"/>
                <a:gd name="T111" fmla="*/ 170 h 461"/>
                <a:gd name="T112" fmla="*/ 400 w 475"/>
                <a:gd name="T113" fmla="*/ 217 h 461"/>
                <a:gd name="T114" fmla="*/ 398 w 475"/>
                <a:gd name="T115" fmla="*/ 256 h 461"/>
                <a:gd name="T116" fmla="*/ 377 w 475"/>
                <a:gd name="T117" fmla="*/ 277 h 461"/>
                <a:gd name="T118" fmla="*/ 376 w 475"/>
                <a:gd name="T119" fmla="*/ 298 h 461"/>
                <a:gd name="T120" fmla="*/ 410 w 475"/>
                <a:gd name="T121" fmla="*/ 269 h 461"/>
                <a:gd name="T122" fmla="*/ 411 w 475"/>
                <a:gd name="T123" fmla="*/ 309 h 461"/>
                <a:gd name="T124" fmla="*/ 434 w 475"/>
                <a:gd name="T125" fmla="*/ 286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5" h="461">
                  <a:moveTo>
                    <a:pt x="421" y="105"/>
                  </a:moveTo>
                  <a:cubicBezTo>
                    <a:pt x="392" y="61"/>
                    <a:pt x="357" y="36"/>
                    <a:pt x="324" y="23"/>
                  </a:cubicBezTo>
                  <a:cubicBezTo>
                    <a:pt x="291" y="8"/>
                    <a:pt x="254" y="0"/>
                    <a:pt x="216" y="2"/>
                  </a:cubicBezTo>
                  <a:cubicBezTo>
                    <a:pt x="93" y="11"/>
                    <a:pt x="0" y="118"/>
                    <a:pt x="7" y="243"/>
                  </a:cubicBezTo>
                  <a:cubicBezTo>
                    <a:pt x="14" y="366"/>
                    <a:pt x="120" y="461"/>
                    <a:pt x="243" y="452"/>
                  </a:cubicBezTo>
                  <a:cubicBezTo>
                    <a:pt x="309" y="448"/>
                    <a:pt x="367" y="415"/>
                    <a:pt x="404" y="365"/>
                  </a:cubicBezTo>
                  <a:cubicBezTo>
                    <a:pt x="469" y="291"/>
                    <a:pt x="475" y="188"/>
                    <a:pt x="421" y="105"/>
                  </a:cubicBezTo>
                  <a:close/>
                  <a:moveTo>
                    <a:pt x="36" y="272"/>
                  </a:moveTo>
                  <a:cubicBezTo>
                    <a:pt x="35" y="273"/>
                    <a:pt x="35" y="274"/>
                    <a:pt x="34" y="275"/>
                  </a:cubicBezTo>
                  <a:cubicBezTo>
                    <a:pt x="34" y="275"/>
                    <a:pt x="32" y="281"/>
                    <a:pt x="33" y="283"/>
                  </a:cubicBezTo>
                  <a:cubicBezTo>
                    <a:pt x="33" y="285"/>
                    <a:pt x="34" y="287"/>
                    <a:pt x="35" y="289"/>
                  </a:cubicBezTo>
                  <a:cubicBezTo>
                    <a:pt x="36" y="291"/>
                    <a:pt x="35" y="292"/>
                    <a:pt x="35" y="298"/>
                  </a:cubicBezTo>
                  <a:cubicBezTo>
                    <a:pt x="35" y="303"/>
                    <a:pt x="35" y="303"/>
                    <a:pt x="35" y="304"/>
                  </a:cubicBezTo>
                  <a:cubicBezTo>
                    <a:pt x="36" y="307"/>
                    <a:pt x="35" y="308"/>
                    <a:pt x="36" y="310"/>
                  </a:cubicBezTo>
                  <a:cubicBezTo>
                    <a:pt x="35" y="311"/>
                    <a:pt x="34" y="311"/>
                    <a:pt x="33" y="311"/>
                  </a:cubicBezTo>
                  <a:cubicBezTo>
                    <a:pt x="28" y="298"/>
                    <a:pt x="24" y="284"/>
                    <a:pt x="21" y="270"/>
                  </a:cubicBezTo>
                  <a:cubicBezTo>
                    <a:pt x="21" y="268"/>
                    <a:pt x="21" y="266"/>
                    <a:pt x="22" y="264"/>
                  </a:cubicBezTo>
                  <a:cubicBezTo>
                    <a:pt x="22" y="262"/>
                    <a:pt x="23" y="263"/>
                    <a:pt x="25" y="259"/>
                  </a:cubicBezTo>
                  <a:cubicBezTo>
                    <a:pt x="28" y="255"/>
                    <a:pt x="29" y="255"/>
                    <a:pt x="30" y="252"/>
                  </a:cubicBezTo>
                  <a:cubicBezTo>
                    <a:pt x="31" y="249"/>
                    <a:pt x="30" y="252"/>
                    <a:pt x="26" y="243"/>
                  </a:cubicBezTo>
                  <a:cubicBezTo>
                    <a:pt x="23" y="233"/>
                    <a:pt x="31" y="226"/>
                    <a:pt x="31" y="226"/>
                  </a:cubicBezTo>
                  <a:cubicBezTo>
                    <a:pt x="31" y="226"/>
                    <a:pt x="30" y="223"/>
                    <a:pt x="29" y="207"/>
                  </a:cubicBezTo>
                  <a:cubicBezTo>
                    <a:pt x="28" y="190"/>
                    <a:pt x="35" y="186"/>
                    <a:pt x="40" y="176"/>
                  </a:cubicBezTo>
                  <a:cubicBezTo>
                    <a:pt x="45" y="166"/>
                    <a:pt x="42" y="170"/>
                    <a:pt x="44" y="166"/>
                  </a:cubicBezTo>
                  <a:cubicBezTo>
                    <a:pt x="46" y="162"/>
                    <a:pt x="46" y="165"/>
                    <a:pt x="52" y="159"/>
                  </a:cubicBezTo>
                  <a:cubicBezTo>
                    <a:pt x="58" y="153"/>
                    <a:pt x="53" y="153"/>
                    <a:pt x="55" y="141"/>
                  </a:cubicBezTo>
                  <a:cubicBezTo>
                    <a:pt x="57" y="130"/>
                    <a:pt x="58" y="136"/>
                    <a:pt x="59" y="126"/>
                  </a:cubicBezTo>
                  <a:cubicBezTo>
                    <a:pt x="60" y="116"/>
                    <a:pt x="61" y="124"/>
                    <a:pt x="65" y="118"/>
                  </a:cubicBezTo>
                  <a:cubicBezTo>
                    <a:pt x="69" y="112"/>
                    <a:pt x="65" y="118"/>
                    <a:pt x="69" y="109"/>
                  </a:cubicBezTo>
                  <a:cubicBezTo>
                    <a:pt x="73" y="100"/>
                    <a:pt x="72" y="104"/>
                    <a:pt x="74" y="100"/>
                  </a:cubicBezTo>
                  <a:cubicBezTo>
                    <a:pt x="75" y="96"/>
                    <a:pt x="77" y="98"/>
                    <a:pt x="83" y="81"/>
                  </a:cubicBezTo>
                  <a:cubicBezTo>
                    <a:pt x="88" y="63"/>
                    <a:pt x="84" y="78"/>
                    <a:pt x="87" y="74"/>
                  </a:cubicBezTo>
                  <a:cubicBezTo>
                    <a:pt x="90" y="69"/>
                    <a:pt x="92" y="72"/>
                    <a:pt x="100" y="65"/>
                  </a:cubicBezTo>
                  <a:cubicBezTo>
                    <a:pt x="107" y="58"/>
                    <a:pt x="102" y="62"/>
                    <a:pt x="108" y="57"/>
                  </a:cubicBezTo>
                  <a:cubicBezTo>
                    <a:pt x="114" y="53"/>
                    <a:pt x="109" y="59"/>
                    <a:pt x="109" y="61"/>
                  </a:cubicBezTo>
                  <a:cubicBezTo>
                    <a:pt x="109" y="63"/>
                    <a:pt x="107" y="65"/>
                    <a:pt x="104" y="67"/>
                  </a:cubicBezTo>
                  <a:cubicBezTo>
                    <a:pt x="102" y="69"/>
                    <a:pt x="101" y="72"/>
                    <a:pt x="99" y="75"/>
                  </a:cubicBezTo>
                  <a:cubicBezTo>
                    <a:pt x="97" y="78"/>
                    <a:pt x="98" y="79"/>
                    <a:pt x="97" y="82"/>
                  </a:cubicBezTo>
                  <a:cubicBezTo>
                    <a:pt x="95" y="85"/>
                    <a:pt x="94" y="86"/>
                    <a:pt x="91" y="91"/>
                  </a:cubicBezTo>
                  <a:cubicBezTo>
                    <a:pt x="88" y="96"/>
                    <a:pt x="93" y="94"/>
                    <a:pt x="94" y="96"/>
                  </a:cubicBezTo>
                  <a:cubicBezTo>
                    <a:pt x="95" y="98"/>
                    <a:pt x="96" y="97"/>
                    <a:pt x="96" y="99"/>
                  </a:cubicBezTo>
                  <a:cubicBezTo>
                    <a:pt x="97" y="101"/>
                    <a:pt x="97" y="105"/>
                    <a:pt x="94" y="108"/>
                  </a:cubicBezTo>
                  <a:cubicBezTo>
                    <a:pt x="92" y="111"/>
                    <a:pt x="101" y="124"/>
                    <a:pt x="101" y="126"/>
                  </a:cubicBezTo>
                  <a:cubicBezTo>
                    <a:pt x="102" y="128"/>
                    <a:pt x="102" y="136"/>
                    <a:pt x="102" y="136"/>
                  </a:cubicBezTo>
                  <a:cubicBezTo>
                    <a:pt x="102" y="136"/>
                    <a:pt x="106" y="140"/>
                    <a:pt x="108" y="140"/>
                  </a:cubicBezTo>
                  <a:cubicBezTo>
                    <a:pt x="110" y="141"/>
                    <a:pt x="115" y="144"/>
                    <a:pt x="117" y="147"/>
                  </a:cubicBezTo>
                  <a:cubicBezTo>
                    <a:pt x="120" y="149"/>
                    <a:pt x="117" y="152"/>
                    <a:pt x="117" y="152"/>
                  </a:cubicBezTo>
                  <a:cubicBezTo>
                    <a:pt x="117" y="152"/>
                    <a:pt x="119" y="156"/>
                    <a:pt x="120" y="158"/>
                  </a:cubicBezTo>
                  <a:cubicBezTo>
                    <a:pt x="121" y="160"/>
                    <a:pt x="121" y="165"/>
                    <a:pt x="121" y="167"/>
                  </a:cubicBezTo>
                  <a:cubicBezTo>
                    <a:pt x="121" y="169"/>
                    <a:pt x="120" y="172"/>
                    <a:pt x="119" y="175"/>
                  </a:cubicBezTo>
                  <a:cubicBezTo>
                    <a:pt x="117" y="177"/>
                    <a:pt x="119" y="181"/>
                    <a:pt x="120" y="182"/>
                  </a:cubicBezTo>
                  <a:cubicBezTo>
                    <a:pt x="122" y="184"/>
                    <a:pt x="125" y="189"/>
                    <a:pt x="127" y="191"/>
                  </a:cubicBezTo>
                  <a:cubicBezTo>
                    <a:pt x="129" y="192"/>
                    <a:pt x="130" y="195"/>
                    <a:pt x="131" y="199"/>
                  </a:cubicBezTo>
                  <a:cubicBezTo>
                    <a:pt x="132" y="203"/>
                    <a:pt x="129" y="203"/>
                    <a:pt x="128" y="203"/>
                  </a:cubicBezTo>
                  <a:cubicBezTo>
                    <a:pt x="127" y="205"/>
                    <a:pt x="125" y="205"/>
                    <a:pt x="119" y="209"/>
                  </a:cubicBezTo>
                  <a:cubicBezTo>
                    <a:pt x="114" y="212"/>
                    <a:pt x="116" y="215"/>
                    <a:pt x="114" y="217"/>
                  </a:cubicBezTo>
                  <a:cubicBezTo>
                    <a:pt x="112" y="218"/>
                    <a:pt x="108" y="218"/>
                    <a:pt x="104" y="218"/>
                  </a:cubicBezTo>
                  <a:cubicBezTo>
                    <a:pt x="99" y="218"/>
                    <a:pt x="103" y="221"/>
                    <a:pt x="102" y="221"/>
                  </a:cubicBezTo>
                  <a:cubicBezTo>
                    <a:pt x="101" y="223"/>
                    <a:pt x="97" y="224"/>
                    <a:pt x="94" y="226"/>
                  </a:cubicBezTo>
                  <a:cubicBezTo>
                    <a:pt x="90" y="227"/>
                    <a:pt x="93" y="231"/>
                    <a:pt x="93" y="231"/>
                  </a:cubicBezTo>
                  <a:cubicBezTo>
                    <a:pt x="93" y="231"/>
                    <a:pt x="88" y="232"/>
                    <a:pt x="86" y="232"/>
                  </a:cubicBezTo>
                  <a:cubicBezTo>
                    <a:pt x="85" y="232"/>
                    <a:pt x="85" y="235"/>
                    <a:pt x="85" y="236"/>
                  </a:cubicBezTo>
                  <a:cubicBezTo>
                    <a:pt x="86" y="238"/>
                    <a:pt x="85" y="243"/>
                    <a:pt x="85" y="243"/>
                  </a:cubicBezTo>
                  <a:cubicBezTo>
                    <a:pt x="85" y="243"/>
                    <a:pt x="85" y="248"/>
                    <a:pt x="82" y="249"/>
                  </a:cubicBezTo>
                  <a:cubicBezTo>
                    <a:pt x="79" y="250"/>
                    <a:pt x="81" y="252"/>
                    <a:pt x="80" y="253"/>
                  </a:cubicBezTo>
                  <a:cubicBezTo>
                    <a:pt x="79" y="254"/>
                    <a:pt x="74" y="255"/>
                    <a:pt x="73" y="254"/>
                  </a:cubicBezTo>
                  <a:cubicBezTo>
                    <a:pt x="72" y="255"/>
                    <a:pt x="67" y="256"/>
                    <a:pt x="67" y="258"/>
                  </a:cubicBezTo>
                  <a:cubicBezTo>
                    <a:pt x="66" y="261"/>
                    <a:pt x="67" y="264"/>
                    <a:pt x="65" y="264"/>
                  </a:cubicBezTo>
                  <a:cubicBezTo>
                    <a:pt x="64" y="265"/>
                    <a:pt x="63" y="269"/>
                    <a:pt x="63" y="271"/>
                  </a:cubicBezTo>
                  <a:cubicBezTo>
                    <a:pt x="62" y="274"/>
                    <a:pt x="61" y="274"/>
                    <a:pt x="59" y="275"/>
                  </a:cubicBezTo>
                  <a:cubicBezTo>
                    <a:pt x="58" y="275"/>
                    <a:pt x="52" y="273"/>
                    <a:pt x="51" y="273"/>
                  </a:cubicBezTo>
                  <a:cubicBezTo>
                    <a:pt x="49" y="274"/>
                    <a:pt x="51" y="277"/>
                    <a:pt x="51" y="278"/>
                  </a:cubicBezTo>
                  <a:cubicBezTo>
                    <a:pt x="50" y="280"/>
                    <a:pt x="49" y="279"/>
                    <a:pt x="46" y="281"/>
                  </a:cubicBezTo>
                  <a:cubicBezTo>
                    <a:pt x="43" y="281"/>
                    <a:pt x="43" y="279"/>
                    <a:pt x="43" y="279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41" y="276"/>
                    <a:pt x="40" y="275"/>
                    <a:pt x="37" y="271"/>
                  </a:cubicBezTo>
                  <a:cubicBezTo>
                    <a:pt x="33" y="267"/>
                    <a:pt x="37" y="271"/>
                    <a:pt x="36" y="272"/>
                  </a:cubicBezTo>
                  <a:close/>
                  <a:moveTo>
                    <a:pt x="146" y="421"/>
                  </a:moveTo>
                  <a:cubicBezTo>
                    <a:pt x="140" y="422"/>
                    <a:pt x="132" y="419"/>
                    <a:pt x="125" y="415"/>
                  </a:cubicBezTo>
                  <a:cubicBezTo>
                    <a:pt x="90" y="395"/>
                    <a:pt x="62" y="367"/>
                    <a:pt x="43" y="331"/>
                  </a:cubicBezTo>
                  <a:cubicBezTo>
                    <a:pt x="42" y="329"/>
                    <a:pt x="42" y="328"/>
                    <a:pt x="42" y="327"/>
                  </a:cubicBezTo>
                  <a:cubicBezTo>
                    <a:pt x="42" y="326"/>
                    <a:pt x="41" y="324"/>
                    <a:pt x="41" y="323"/>
                  </a:cubicBezTo>
                  <a:cubicBezTo>
                    <a:pt x="41" y="322"/>
                    <a:pt x="40" y="319"/>
                    <a:pt x="40" y="318"/>
                  </a:cubicBezTo>
                  <a:cubicBezTo>
                    <a:pt x="40" y="316"/>
                    <a:pt x="41" y="317"/>
                    <a:pt x="42" y="317"/>
                  </a:cubicBezTo>
                  <a:cubicBezTo>
                    <a:pt x="42" y="317"/>
                    <a:pt x="43" y="316"/>
                    <a:pt x="45" y="314"/>
                  </a:cubicBezTo>
                  <a:cubicBezTo>
                    <a:pt x="46" y="312"/>
                    <a:pt x="45" y="314"/>
                    <a:pt x="46" y="314"/>
                  </a:cubicBezTo>
                  <a:cubicBezTo>
                    <a:pt x="47" y="314"/>
                    <a:pt x="48" y="312"/>
                    <a:pt x="48" y="310"/>
                  </a:cubicBezTo>
                  <a:cubicBezTo>
                    <a:pt x="49" y="309"/>
                    <a:pt x="48" y="308"/>
                    <a:pt x="47" y="306"/>
                  </a:cubicBezTo>
                  <a:cubicBezTo>
                    <a:pt x="47" y="304"/>
                    <a:pt x="47" y="306"/>
                    <a:pt x="49" y="305"/>
                  </a:cubicBezTo>
                  <a:cubicBezTo>
                    <a:pt x="50" y="304"/>
                    <a:pt x="51" y="303"/>
                    <a:pt x="52" y="303"/>
                  </a:cubicBezTo>
                  <a:cubicBezTo>
                    <a:pt x="53" y="302"/>
                    <a:pt x="55" y="304"/>
                    <a:pt x="56" y="303"/>
                  </a:cubicBezTo>
                  <a:cubicBezTo>
                    <a:pt x="58" y="303"/>
                    <a:pt x="58" y="302"/>
                    <a:pt x="58" y="300"/>
                  </a:cubicBezTo>
                  <a:cubicBezTo>
                    <a:pt x="59" y="298"/>
                    <a:pt x="59" y="298"/>
                    <a:pt x="60" y="298"/>
                  </a:cubicBezTo>
                  <a:cubicBezTo>
                    <a:pt x="60" y="297"/>
                    <a:pt x="62" y="300"/>
                    <a:pt x="62" y="300"/>
                  </a:cubicBezTo>
                  <a:cubicBezTo>
                    <a:pt x="63" y="301"/>
                    <a:pt x="64" y="303"/>
                    <a:pt x="64" y="303"/>
                  </a:cubicBezTo>
                  <a:cubicBezTo>
                    <a:pt x="61" y="305"/>
                    <a:pt x="61" y="305"/>
                    <a:pt x="61" y="305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4" y="308"/>
                    <a:pt x="54" y="308"/>
                    <a:pt x="54" y="308"/>
                  </a:cubicBezTo>
                  <a:cubicBezTo>
                    <a:pt x="54" y="308"/>
                    <a:pt x="52" y="309"/>
                    <a:pt x="50" y="309"/>
                  </a:cubicBezTo>
                  <a:cubicBezTo>
                    <a:pt x="49" y="310"/>
                    <a:pt x="50" y="313"/>
                    <a:pt x="50" y="314"/>
                  </a:cubicBezTo>
                  <a:cubicBezTo>
                    <a:pt x="51" y="315"/>
                    <a:pt x="51" y="319"/>
                    <a:pt x="51" y="319"/>
                  </a:cubicBezTo>
                  <a:cubicBezTo>
                    <a:pt x="51" y="319"/>
                    <a:pt x="48" y="320"/>
                    <a:pt x="48" y="320"/>
                  </a:cubicBezTo>
                  <a:cubicBezTo>
                    <a:pt x="46" y="320"/>
                    <a:pt x="45" y="322"/>
                    <a:pt x="45" y="323"/>
                  </a:cubicBezTo>
                  <a:cubicBezTo>
                    <a:pt x="44" y="323"/>
                    <a:pt x="46" y="326"/>
                    <a:pt x="47" y="327"/>
                  </a:cubicBezTo>
                  <a:cubicBezTo>
                    <a:pt x="49" y="328"/>
                    <a:pt x="54" y="329"/>
                    <a:pt x="54" y="329"/>
                  </a:cubicBezTo>
                  <a:cubicBezTo>
                    <a:pt x="55" y="329"/>
                    <a:pt x="56" y="331"/>
                    <a:pt x="58" y="332"/>
                  </a:cubicBezTo>
                  <a:cubicBezTo>
                    <a:pt x="59" y="332"/>
                    <a:pt x="60" y="335"/>
                    <a:pt x="60" y="337"/>
                  </a:cubicBezTo>
                  <a:cubicBezTo>
                    <a:pt x="61" y="339"/>
                    <a:pt x="62" y="342"/>
                    <a:pt x="63" y="343"/>
                  </a:cubicBezTo>
                  <a:cubicBezTo>
                    <a:pt x="64" y="344"/>
                    <a:pt x="63" y="347"/>
                    <a:pt x="64" y="349"/>
                  </a:cubicBezTo>
                  <a:cubicBezTo>
                    <a:pt x="65" y="351"/>
                    <a:pt x="67" y="353"/>
                    <a:pt x="69" y="353"/>
                  </a:cubicBezTo>
                  <a:cubicBezTo>
                    <a:pt x="69" y="353"/>
                    <a:pt x="75" y="357"/>
                    <a:pt x="76" y="359"/>
                  </a:cubicBezTo>
                  <a:cubicBezTo>
                    <a:pt x="79" y="361"/>
                    <a:pt x="82" y="363"/>
                    <a:pt x="82" y="363"/>
                  </a:cubicBezTo>
                  <a:cubicBezTo>
                    <a:pt x="83" y="367"/>
                    <a:pt x="83" y="367"/>
                    <a:pt x="83" y="367"/>
                  </a:cubicBezTo>
                  <a:cubicBezTo>
                    <a:pt x="83" y="367"/>
                    <a:pt x="84" y="367"/>
                    <a:pt x="88" y="368"/>
                  </a:cubicBezTo>
                  <a:cubicBezTo>
                    <a:pt x="91" y="369"/>
                    <a:pt x="93" y="371"/>
                    <a:pt x="93" y="371"/>
                  </a:cubicBezTo>
                  <a:cubicBezTo>
                    <a:pt x="93" y="371"/>
                    <a:pt x="94" y="374"/>
                    <a:pt x="95" y="375"/>
                  </a:cubicBezTo>
                  <a:cubicBezTo>
                    <a:pt x="94" y="376"/>
                    <a:pt x="96" y="377"/>
                    <a:pt x="96" y="377"/>
                  </a:cubicBezTo>
                  <a:cubicBezTo>
                    <a:pt x="96" y="377"/>
                    <a:pt x="102" y="380"/>
                    <a:pt x="102" y="380"/>
                  </a:cubicBezTo>
                  <a:cubicBezTo>
                    <a:pt x="102" y="381"/>
                    <a:pt x="103" y="382"/>
                    <a:pt x="105" y="382"/>
                  </a:cubicBezTo>
                  <a:cubicBezTo>
                    <a:pt x="106" y="382"/>
                    <a:pt x="108" y="381"/>
                    <a:pt x="109" y="381"/>
                  </a:cubicBezTo>
                  <a:cubicBezTo>
                    <a:pt x="110" y="380"/>
                    <a:pt x="113" y="380"/>
                    <a:pt x="115" y="379"/>
                  </a:cubicBezTo>
                  <a:cubicBezTo>
                    <a:pt x="118" y="378"/>
                    <a:pt x="119" y="379"/>
                    <a:pt x="119" y="379"/>
                  </a:cubicBezTo>
                  <a:cubicBezTo>
                    <a:pt x="119" y="379"/>
                    <a:pt x="120" y="382"/>
                    <a:pt x="120" y="383"/>
                  </a:cubicBezTo>
                  <a:cubicBezTo>
                    <a:pt x="121" y="385"/>
                    <a:pt x="120" y="386"/>
                    <a:pt x="120" y="386"/>
                  </a:cubicBezTo>
                  <a:cubicBezTo>
                    <a:pt x="120" y="386"/>
                    <a:pt x="118" y="388"/>
                    <a:pt x="117" y="387"/>
                  </a:cubicBezTo>
                  <a:cubicBezTo>
                    <a:pt x="117" y="387"/>
                    <a:pt x="118" y="392"/>
                    <a:pt x="118" y="392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6" y="397"/>
                    <a:pt x="128" y="398"/>
                  </a:cubicBezTo>
                  <a:cubicBezTo>
                    <a:pt x="131" y="398"/>
                    <a:pt x="131" y="395"/>
                    <a:pt x="132" y="394"/>
                  </a:cubicBezTo>
                  <a:cubicBezTo>
                    <a:pt x="133" y="394"/>
                    <a:pt x="132" y="393"/>
                    <a:pt x="132" y="393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28" y="390"/>
                    <a:pt x="128" y="387"/>
                    <a:pt x="130" y="386"/>
                  </a:cubicBezTo>
                  <a:cubicBezTo>
                    <a:pt x="131" y="386"/>
                    <a:pt x="135" y="386"/>
                    <a:pt x="135" y="386"/>
                  </a:cubicBezTo>
                  <a:cubicBezTo>
                    <a:pt x="139" y="388"/>
                    <a:pt x="139" y="388"/>
                    <a:pt x="139" y="388"/>
                  </a:cubicBezTo>
                  <a:cubicBezTo>
                    <a:pt x="140" y="390"/>
                    <a:pt x="140" y="390"/>
                    <a:pt x="140" y="390"/>
                  </a:cubicBezTo>
                  <a:cubicBezTo>
                    <a:pt x="140" y="395"/>
                    <a:pt x="140" y="395"/>
                    <a:pt x="140" y="395"/>
                  </a:cubicBezTo>
                  <a:cubicBezTo>
                    <a:pt x="140" y="395"/>
                    <a:pt x="139" y="397"/>
                    <a:pt x="140" y="399"/>
                  </a:cubicBezTo>
                  <a:cubicBezTo>
                    <a:pt x="140" y="401"/>
                    <a:pt x="141" y="401"/>
                    <a:pt x="141" y="402"/>
                  </a:cubicBezTo>
                  <a:cubicBezTo>
                    <a:pt x="142" y="402"/>
                    <a:pt x="144" y="403"/>
                    <a:pt x="144" y="403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45" y="406"/>
                    <a:pt x="145" y="409"/>
                    <a:pt x="146" y="410"/>
                  </a:cubicBezTo>
                  <a:cubicBezTo>
                    <a:pt x="146" y="411"/>
                    <a:pt x="149" y="415"/>
                    <a:pt x="150" y="416"/>
                  </a:cubicBezTo>
                  <a:cubicBezTo>
                    <a:pt x="150" y="417"/>
                    <a:pt x="151" y="418"/>
                    <a:pt x="151" y="418"/>
                  </a:cubicBezTo>
                  <a:cubicBezTo>
                    <a:pt x="146" y="421"/>
                    <a:pt x="146" y="421"/>
                    <a:pt x="146" y="421"/>
                  </a:cubicBezTo>
                  <a:close/>
                  <a:moveTo>
                    <a:pt x="191" y="49"/>
                  </a:moveTo>
                  <a:cubicBezTo>
                    <a:pt x="189" y="54"/>
                    <a:pt x="184" y="47"/>
                    <a:pt x="180" y="45"/>
                  </a:cubicBezTo>
                  <a:cubicBezTo>
                    <a:pt x="177" y="44"/>
                    <a:pt x="177" y="45"/>
                    <a:pt x="167" y="44"/>
                  </a:cubicBezTo>
                  <a:cubicBezTo>
                    <a:pt x="157" y="43"/>
                    <a:pt x="161" y="44"/>
                    <a:pt x="161" y="44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56" y="45"/>
                    <a:pt x="153" y="42"/>
                  </a:cubicBezTo>
                  <a:cubicBezTo>
                    <a:pt x="150" y="40"/>
                    <a:pt x="147" y="42"/>
                    <a:pt x="145" y="42"/>
                  </a:cubicBezTo>
                  <a:cubicBezTo>
                    <a:pt x="143" y="42"/>
                    <a:pt x="143" y="33"/>
                    <a:pt x="143" y="33"/>
                  </a:cubicBezTo>
                  <a:cubicBezTo>
                    <a:pt x="144" y="32"/>
                    <a:pt x="144" y="31"/>
                    <a:pt x="145" y="30"/>
                  </a:cubicBezTo>
                  <a:cubicBezTo>
                    <a:pt x="167" y="21"/>
                    <a:pt x="191" y="14"/>
                    <a:pt x="217" y="13"/>
                  </a:cubicBezTo>
                  <a:cubicBezTo>
                    <a:pt x="248" y="11"/>
                    <a:pt x="277" y="16"/>
                    <a:pt x="304" y="26"/>
                  </a:cubicBezTo>
                  <a:cubicBezTo>
                    <a:pt x="302" y="26"/>
                    <a:pt x="299" y="26"/>
                    <a:pt x="298" y="25"/>
                  </a:cubicBezTo>
                  <a:cubicBezTo>
                    <a:pt x="297" y="24"/>
                    <a:pt x="289" y="31"/>
                    <a:pt x="288" y="31"/>
                  </a:cubicBezTo>
                  <a:cubicBezTo>
                    <a:pt x="286" y="31"/>
                    <a:pt x="283" y="32"/>
                    <a:pt x="281" y="32"/>
                  </a:cubicBezTo>
                  <a:cubicBezTo>
                    <a:pt x="280" y="33"/>
                    <a:pt x="275" y="31"/>
                    <a:pt x="271" y="31"/>
                  </a:cubicBezTo>
                  <a:cubicBezTo>
                    <a:pt x="268" y="31"/>
                    <a:pt x="267" y="31"/>
                    <a:pt x="263" y="28"/>
                  </a:cubicBezTo>
                  <a:cubicBezTo>
                    <a:pt x="260" y="24"/>
                    <a:pt x="259" y="29"/>
                    <a:pt x="257" y="29"/>
                  </a:cubicBezTo>
                  <a:cubicBezTo>
                    <a:pt x="254" y="29"/>
                    <a:pt x="248" y="29"/>
                    <a:pt x="248" y="29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1" y="36"/>
                    <a:pt x="248" y="37"/>
                    <a:pt x="245" y="37"/>
                  </a:cubicBezTo>
                  <a:cubicBezTo>
                    <a:pt x="241" y="37"/>
                    <a:pt x="241" y="34"/>
                    <a:pt x="239" y="31"/>
                  </a:cubicBezTo>
                  <a:cubicBezTo>
                    <a:pt x="238" y="29"/>
                    <a:pt x="237" y="29"/>
                    <a:pt x="235" y="24"/>
                  </a:cubicBezTo>
                  <a:cubicBezTo>
                    <a:pt x="232" y="21"/>
                    <a:pt x="224" y="28"/>
                    <a:pt x="221" y="29"/>
                  </a:cubicBezTo>
                  <a:cubicBezTo>
                    <a:pt x="218" y="29"/>
                    <a:pt x="216" y="29"/>
                    <a:pt x="213" y="31"/>
                  </a:cubicBezTo>
                  <a:cubicBezTo>
                    <a:pt x="210" y="33"/>
                    <a:pt x="213" y="33"/>
                    <a:pt x="213" y="33"/>
                  </a:cubicBezTo>
                  <a:cubicBezTo>
                    <a:pt x="222" y="38"/>
                    <a:pt x="222" y="38"/>
                    <a:pt x="222" y="38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29" y="47"/>
                    <a:pt x="226" y="47"/>
                  </a:cubicBezTo>
                  <a:cubicBezTo>
                    <a:pt x="223" y="48"/>
                    <a:pt x="223" y="45"/>
                    <a:pt x="222" y="44"/>
                  </a:cubicBezTo>
                  <a:cubicBezTo>
                    <a:pt x="220" y="43"/>
                    <a:pt x="205" y="45"/>
                    <a:pt x="205" y="45"/>
                  </a:cubicBezTo>
                  <a:cubicBezTo>
                    <a:pt x="205" y="45"/>
                    <a:pt x="197" y="42"/>
                    <a:pt x="192" y="45"/>
                  </a:cubicBezTo>
                  <a:cubicBezTo>
                    <a:pt x="188" y="47"/>
                    <a:pt x="192" y="45"/>
                    <a:pt x="191" y="49"/>
                  </a:cubicBezTo>
                  <a:close/>
                  <a:moveTo>
                    <a:pt x="248" y="442"/>
                  </a:move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7" y="438"/>
                    <a:pt x="246" y="437"/>
                  </a:cubicBezTo>
                  <a:cubicBezTo>
                    <a:pt x="245" y="435"/>
                    <a:pt x="248" y="436"/>
                    <a:pt x="248" y="436"/>
                  </a:cubicBezTo>
                  <a:cubicBezTo>
                    <a:pt x="248" y="436"/>
                    <a:pt x="257" y="430"/>
                    <a:pt x="257" y="429"/>
                  </a:cubicBezTo>
                  <a:cubicBezTo>
                    <a:pt x="257" y="427"/>
                    <a:pt x="253" y="426"/>
                    <a:pt x="245" y="427"/>
                  </a:cubicBezTo>
                  <a:cubicBezTo>
                    <a:pt x="237" y="428"/>
                    <a:pt x="241" y="426"/>
                    <a:pt x="231" y="432"/>
                  </a:cubicBezTo>
                  <a:cubicBezTo>
                    <a:pt x="221" y="438"/>
                    <a:pt x="221" y="425"/>
                    <a:pt x="217" y="421"/>
                  </a:cubicBezTo>
                  <a:cubicBezTo>
                    <a:pt x="212" y="418"/>
                    <a:pt x="212" y="417"/>
                    <a:pt x="209" y="411"/>
                  </a:cubicBezTo>
                  <a:cubicBezTo>
                    <a:pt x="206" y="405"/>
                    <a:pt x="209" y="411"/>
                    <a:pt x="216" y="406"/>
                  </a:cubicBezTo>
                  <a:cubicBezTo>
                    <a:pt x="222" y="402"/>
                    <a:pt x="218" y="405"/>
                    <a:pt x="222" y="406"/>
                  </a:cubicBezTo>
                  <a:cubicBezTo>
                    <a:pt x="225" y="406"/>
                    <a:pt x="234" y="408"/>
                    <a:pt x="237" y="408"/>
                  </a:cubicBezTo>
                  <a:cubicBezTo>
                    <a:pt x="240" y="408"/>
                    <a:pt x="242" y="407"/>
                    <a:pt x="241" y="397"/>
                  </a:cubicBezTo>
                  <a:cubicBezTo>
                    <a:pt x="240" y="388"/>
                    <a:pt x="241" y="397"/>
                    <a:pt x="256" y="389"/>
                  </a:cubicBezTo>
                  <a:cubicBezTo>
                    <a:pt x="270" y="381"/>
                    <a:pt x="253" y="382"/>
                    <a:pt x="264" y="379"/>
                  </a:cubicBezTo>
                  <a:cubicBezTo>
                    <a:pt x="275" y="376"/>
                    <a:pt x="262" y="376"/>
                    <a:pt x="253" y="373"/>
                  </a:cubicBezTo>
                  <a:cubicBezTo>
                    <a:pt x="244" y="370"/>
                    <a:pt x="248" y="373"/>
                    <a:pt x="242" y="367"/>
                  </a:cubicBezTo>
                  <a:cubicBezTo>
                    <a:pt x="236" y="360"/>
                    <a:pt x="243" y="362"/>
                    <a:pt x="246" y="361"/>
                  </a:cubicBezTo>
                  <a:cubicBezTo>
                    <a:pt x="249" y="359"/>
                    <a:pt x="254" y="360"/>
                    <a:pt x="257" y="362"/>
                  </a:cubicBezTo>
                  <a:cubicBezTo>
                    <a:pt x="260" y="364"/>
                    <a:pt x="262" y="363"/>
                    <a:pt x="262" y="363"/>
                  </a:cubicBezTo>
                  <a:cubicBezTo>
                    <a:pt x="262" y="363"/>
                    <a:pt x="268" y="368"/>
                    <a:pt x="274" y="364"/>
                  </a:cubicBezTo>
                  <a:cubicBezTo>
                    <a:pt x="280" y="361"/>
                    <a:pt x="274" y="364"/>
                    <a:pt x="276" y="365"/>
                  </a:cubicBezTo>
                  <a:cubicBezTo>
                    <a:pt x="277" y="367"/>
                    <a:pt x="280" y="366"/>
                    <a:pt x="282" y="368"/>
                  </a:cubicBezTo>
                  <a:cubicBezTo>
                    <a:pt x="284" y="370"/>
                    <a:pt x="290" y="372"/>
                    <a:pt x="304" y="365"/>
                  </a:cubicBezTo>
                  <a:cubicBezTo>
                    <a:pt x="319" y="358"/>
                    <a:pt x="305" y="361"/>
                    <a:pt x="311" y="357"/>
                  </a:cubicBezTo>
                  <a:cubicBezTo>
                    <a:pt x="318" y="354"/>
                    <a:pt x="314" y="355"/>
                    <a:pt x="315" y="359"/>
                  </a:cubicBezTo>
                  <a:cubicBezTo>
                    <a:pt x="315" y="363"/>
                    <a:pt x="315" y="369"/>
                    <a:pt x="318" y="370"/>
                  </a:cubicBezTo>
                  <a:cubicBezTo>
                    <a:pt x="320" y="370"/>
                    <a:pt x="321" y="369"/>
                    <a:pt x="324" y="367"/>
                  </a:cubicBezTo>
                  <a:cubicBezTo>
                    <a:pt x="327" y="364"/>
                    <a:pt x="334" y="379"/>
                    <a:pt x="340" y="375"/>
                  </a:cubicBezTo>
                  <a:cubicBezTo>
                    <a:pt x="347" y="372"/>
                    <a:pt x="343" y="374"/>
                    <a:pt x="349" y="369"/>
                  </a:cubicBezTo>
                  <a:cubicBezTo>
                    <a:pt x="355" y="364"/>
                    <a:pt x="348" y="363"/>
                    <a:pt x="345" y="359"/>
                  </a:cubicBezTo>
                  <a:cubicBezTo>
                    <a:pt x="341" y="357"/>
                    <a:pt x="343" y="361"/>
                    <a:pt x="337" y="363"/>
                  </a:cubicBezTo>
                  <a:cubicBezTo>
                    <a:pt x="331" y="366"/>
                    <a:pt x="335" y="362"/>
                    <a:pt x="326" y="355"/>
                  </a:cubicBezTo>
                  <a:cubicBezTo>
                    <a:pt x="317" y="348"/>
                    <a:pt x="326" y="355"/>
                    <a:pt x="328" y="350"/>
                  </a:cubicBezTo>
                  <a:cubicBezTo>
                    <a:pt x="329" y="345"/>
                    <a:pt x="333" y="352"/>
                    <a:pt x="338" y="349"/>
                  </a:cubicBezTo>
                  <a:cubicBezTo>
                    <a:pt x="342" y="348"/>
                    <a:pt x="341" y="347"/>
                    <a:pt x="347" y="346"/>
                  </a:cubicBezTo>
                  <a:cubicBezTo>
                    <a:pt x="353" y="345"/>
                    <a:pt x="347" y="346"/>
                    <a:pt x="348" y="342"/>
                  </a:cubicBezTo>
                  <a:cubicBezTo>
                    <a:pt x="349" y="338"/>
                    <a:pt x="351" y="342"/>
                    <a:pt x="357" y="338"/>
                  </a:cubicBezTo>
                  <a:cubicBezTo>
                    <a:pt x="363" y="335"/>
                    <a:pt x="359" y="336"/>
                    <a:pt x="357" y="332"/>
                  </a:cubicBezTo>
                  <a:cubicBezTo>
                    <a:pt x="354" y="327"/>
                    <a:pt x="355" y="332"/>
                    <a:pt x="353" y="333"/>
                  </a:cubicBezTo>
                  <a:cubicBezTo>
                    <a:pt x="351" y="335"/>
                    <a:pt x="350" y="334"/>
                    <a:pt x="345" y="332"/>
                  </a:cubicBezTo>
                  <a:cubicBezTo>
                    <a:pt x="340" y="330"/>
                    <a:pt x="339" y="332"/>
                    <a:pt x="337" y="331"/>
                  </a:cubicBezTo>
                  <a:cubicBezTo>
                    <a:pt x="335" y="330"/>
                    <a:pt x="334" y="333"/>
                    <a:pt x="322" y="334"/>
                  </a:cubicBezTo>
                  <a:cubicBezTo>
                    <a:pt x="310" y="336"/>
                    <a:pt x="322" y="334"/>
                    <a:pt x="315" y="328"/>
                  </a:cubicBezTo>
                  <a:cubicBezTo>
                    <a:pt x="308" y="322"/>
                    <a:pt x="315" y="328"/>
                    <a:pt x="311" y="329"/>
                  </a:cubicBezTo>
                  <a:cubicBezTo>
                    <a:pt x="306" y="329"/>
                    <a:pt x="305" y="331"/>
                    <a:pt x="302" y="333"/>
                  </a:cubicBezTo>
                  <a:cubicBezTo>
                    <a:pt x="299" y="335"/>
                    <a:pt x="300" y="335"/>
                    <a:pt x="294" y="336"/>
                  </a:cubicBezTo>
                  <a:cubicBezTo>
                    <a:pt x="288" y="336"/>
                    <a:pt x="294" y="336"/>
                    <a:pt x="288" y="337"/>
                  </a:cubicBezTo>
                  <a:cubicBezTo>
                    <a:pt x="282" y="338"/>
                    <a:pt x="286" y="341"/>
                    <a:pt x="286" y="349"/>
                  </a:cubicBezTo>
                  <a:cubicBezTo>
                    <a:pt x="286" y="357"/>
                    <a:pt x="286" y="349"/>
                    <a:pt x="282" y="350"/>
                  </a:cubicBezTo>
                  <a:cubicBezTo>
                    <a:pt x="279" y="351"/>
                    <a:pt x="280" y="351"/>
                    <a:pt x="278" y="351"/>
                  </a:cubicBezTo>
                  <a:cubicBezTo>
                    <a:pt x="276" y="351"/>
                    <a:pt x="278" y="351"/>
                    <a:pt x="269" y="350"/>
                  </a:cubicBezTo>
                  <a:cubicBezTo>
                    <a:pt x="260" y="349"/>
                    <a:pt x="266" y="350"/>
                    <a:pt x="263" y="350"/>
                  </a:cubicBezTo>
                  <a:cubicBezTo>
                    <a:pt x="260" y="350"/>
                    <a:pt x="259" y="350"/>
                    <a:pt x="254" y="349"/>
                  </a:cubicBezTo>
                  <a:cubicBezTo>
                    <a:pt x="250" y="348"/>
                    <a:pt x="251" y="349"/>
                    <a:pt x="249" y="349"/>
                  </a:cubicBezTo>
                  <a:cubicBezTo>
                    <a:pt x="247" y="348"/>
                    <a:pt x="242" y="344"/>
                    <a:pt x="239" y="341"/>
                  </a:cubicBezTo>
                  <a:cubicBezTo>
                    <a:pt x="236" y="338"/>
                    <a:pt x="231" y="337"/>
                    <a:pt x="226" y="337"/>
                  </a:cubicBezTo>
                  <a:cubicBezTo>
                    <a:pt x="221" y="338"/>
                    <a:pt x="223" y="337"/>
                    <a:pt x="221" y="335"/>
                  </a:cubicBezTo>
                  <a:cubicBezTo>
                    <a:pt x="219" y="334"/>
                    <a:pt x="216" y="329"/>
                    <a:pt x="215" y="327"/>
                  </a:cubicBezTo>
                  <a:cubicBezTo>
                    <a:pt x="215" y="325"/>
                    <a:pt x="207" y="322"/>
                    <a:pt x="202" y="313"/>
                  </a:cubicBezTo>
                  <a:cubicBezTo>
                    <a:pt x="196" y="304"/>
                    <a:pt x="197" y="307"/>
                    <a:pt x="202" y="294"/>
                  </a:cubicBezTo>
                  <a:cubicBezTo>
                    <a:pt x="207" y="281"/>
                    <a:pt x="198" y="291"/>
                    <a:pt x="198" y="285"/>
                  </a:cubicBezTo>
                  <a:cubicBezTo>
                    <a:pt x="198" y="278"/>
                    <a:pt x="196" y="282"/>
                    <a:pt x="194" y="277"/>
                  </a:cubicBezTo>
                  <a:cubicBezTo>
                    <a:pt x="191" y="272"/>
                    <a:pt x="194" y="277"/>
                    <a:pt x="199" y="270"/>
                  </a:cubicBezTo>
                  <a:cubicBezTo>
                    <a:pt x="204" y="263"/>
                    <a:pt x="199" y="270"/>
                    <a:pt x="202" y="265"/>
                  </a:cubicBezTo>
                  <a:cubicBezTo>
                    <a:pt x="206" y="261"/>
                    <a:pt x="204" y="262"/>
                    <a:pt x="203" y="258"/>
                  </a:cubicBezTo>
                  <a:cubicBezTo>
                    <a:pt x="204" y="253"/>
                    <a:pt x="205" y="255"/>
                    <a:pt x="209" y="252"/>
                  </a:cubicBezTo>
                  <a:cubicBezTo>
                    <a:pt x="214" y="249"/>
                    <a:pt x="211" y="250"/>
                    <a:pt x="213" y="244"/>
                  </a:cubicBezTo>
                  <a:cubicBezTo>
                    <a:pt x="215" y="239"/>
                    <a:pt x="216" y="243"/>
                    <a:pt x="220" y="240"/>
                  </a:cubicBezTo>
                  <a:cubicBezTo>
                    <a:pt x="225" y="237"/>
                    <a:pt x="232" y="238"/>
                    <a:pt x="238" y="238"/>
                  </a:cubicBezTo>
                  <a:cubicBezTo>
                    <a:pt x="245" y="238"/>
                    <a:pt x="246" y="238"/>
                    <a:pt x="250" y="239"/>
                  </a:cubicBezTo>
                  <a:cubicBezTo>
                    <a:pt x="255" y="241"/>
                    <a:pt x="261" y="240"/>
                    <a:pt x="263" y="242"/>
                  </a:cubicBezTo>
                  <a:cubicBezTo>
                    <a:pt x="266" y="244"/>
                    <a:pt x="269" y="243"/>
                    <a:pt x="271" y="242"/>
                  </a:cubicBezTo>
                  <a:cubicBezTo>
                    <a:pt x="272" y="241"/>
                    <a:pt x="271" y="239"/>
                    <a:pt x="275" y="235"/>
                  </a:cubicBezTo>
                  <a:cubicBezTo>
                    <a:pt x="280" y="231"/>
                    <a:pt x="280" y="235"/>
                    <a:pt x="283" y="236"/>
                  </a:cubicBezTo>
                  <a:cubicBezTo>
                    <a:pt x="286" y="236"/>
                    <a:pt x="293" y="231"/>
                    <a:pt x="293" y="231"/>
                  </a:cubicBezTo>
                  <a:cubicBezTo>
                    <a:pt x="293" y="231"/>
                    <a:pt x="292" y="226"/>
                    <a:pt x="290" y="219"/>
                  </a:cubicBezTo>
                  <a:cubicBezTo>
                    <a:pt x="288" y="213"/>
                    <a:pt x="290" y="219"/>
                    <a:pt x="290" y="216"/>
                  </a:cubicBezTo>
                  <a:cubicBezTo>
                    <a:pt x="290" y="212"/>
                    <a:pt x="290" y="201"/>
                    <a:pt x="290" y="201"/>
                  </a:cubicBezTo>
                  <a:cubicBezTo>
                    <a:pt x="290" y="201"/>
                    <a:pt x="292" y="198"/>
                    <a:pt x="295" y="193"/>
                  </a:cubicBezTo>
                  <a:cubicBezTo>
                    <a:pt x="297" y="188"/>
                    <a:pt x="298" y="189"/>
                    <a:pt x="298" y="187"/>
                  </a:cubicBezTo>
                  <a:cubicBezTo>
                    <a:pt x="298" y="186"/>
                    <a:pt x="302" y="182"/>
                    <a:pt x="303" y="179"/>
                  </a:cubicBezTo>
                  <a:cubicBezTo>
                    <a:pt x="304" y="176"/>
                    <a:pt x="304" y="175"/>
                    <a:pt x="304" y="170"/>
                  </a:cubicBezTo>
                  <a:cubicBezTo>
                    <a:pt x="304" y="167"/>
                    <a:pt x="301" y="166"/>
                    <a:pt x="297" y="164"/>
                  </a:cubicBezTo>
                  <a:cubicBezTo>
                    <a:pt x="292" y="161"/>
                    <a:pt x="294" y="159"/>
                    <a:pt x="292" y="153"/>
                  </a:cubicBezTo>
                  <a:cubicBezTo>
                    <a:pt x="291" y="146"/>
                    <a:pt x="292" y="153"/>
                    <a:pt x="289" y="146"/>
                  </a:cubicBezTo>
                  <a:cubicBezTo>
                    <a:pt x="287" y="140"/>
                    <a:pt x="290" y="143"/>
                    <a:pt x="293" y="139"/>
                  </a:cubicBezTo>
                  <a:cubicBezTo>
                    <a:pt x="298" y="135"/>
                    <a:pt x="297" y="137"/>
                    <a:pt x="300" y="130"/>
                  </a:cubicBezTo>
                  <a:cubicBezTo>
                    <a:pt x="303" y="123"/>
                    <a:pt x="300" y="127"/>
                    <a:pt x="301" y="122"/>
                  </a:cubicBezTo>
                  <a:cubicBezTo>
                    <a:pt x="301" y="116"/>
                    <a:pt x="301" y="122"/>
                    <a:pt x="300" y="116"/>
                  </a:cubicBezTo>
                  <a:cubicBezTo>
                    <a:pt x="300" y="109"/>
                    <a:pt x="300" y="116"/>
                    <a:pt x="303" y="107"/>
                  </a:cubicBezTo>
                  <a:cubicBezTo>
                    <a:pt x="306" y="99"/>
                    <a:pt x="304" y="103"/>
                    <a:pt x="308" y="96"/>
                  </a:cubicBezTo>
                  <a:cubicBezTo>
                    <a:pt x="311" y="89"/>
                    <a:pt x="308" y="96"/>
                    <a:pt x="310" y="95"/>
                  </a:cubicBezTo>
                  <a:cubicBezTo>
                    <a:pt x="312" y="95"/>
                    <a:pt x="320" y="98"/>
                    <a:pt x="322" y="100"/>
                  </a:cubicBezTo>
                  <a:cubicBezTo>
                    <a:pt x="323" y="102"/>
                    <a:pt x="334" y="105"/>
                    <a:pt x="337" y="105"/>
                  </a:cubicBezTo>
                  <a:cubicBezTo>
                    <a:pt x="340" y="106"/>
                    <a:pt x="340" y="111"/>
                    <a:pt x="340" y="111"/>
                  </a:cubicBezTo>
                  <a:cubicBezTo>
                    <a:pt x="350" y="119"/>
                    <a:pt x="350" y="119"/>
                    <a:pt x="350" y="119"/>
                  </a:cubicBezTo>
                  <a:cubicBezTo>
                    <a:pt x="358" y="130"/>
                    <a:pt x="358" y="130"/>
                    <a:pt x="358" y="130"/>
                  </a:cubicBezTo>
                  <a:cubicBezTo>
                    <a:pt x="358" y="130"/>
                    <a:pt x="359" y="136"/>
                    <a:pt x="359" y="138"/>
                  </a:cubicBezTo>
                  <a:cubicBezTo>
                    <a:pt x="359" y="140"/>
                    <a:pt x="364" y="139"/>
                    <a:pt x="366" y="140"/>
                  </a:cubicBezTo>
                  <a:cubicBezTo>
                    <a:pt x="369" y="140"/>
                    <a:pt x="369" y="144"/>
                    <a:pt x="369" y="145"/>
                  </a:cubicBezTo>
                  <a:cubicBezTo>
                    <a:pt x="370" y="147"/>
                    <a:pt x="375" y="152"/>
                    <a:pt x="380" y="153"/>
                  </a:cubicBezTo>
                  <a:cubicBezTo>
                    <a:pt x="383" y="154"/>
                    <a:pt x="376" y="162"/>
                    <a:pt x="376" y="162"/>
                  </a:cubicBezTo>
                  <a:cubicBezTo>
                    <a:pt x="376" y="162"/>
                    <a:pt x="382" y="165"/>
                    <a:pt x="383" y="170"/>
                  </a:cubicBezTo>
                  <a:cubicBezTo>
                    <a:pt x="384" y="174"/>
                    <a:pt x="384" y="182"/>
                    <a:pt x="383" y="184"/>
                  </a:cubicBezTo>
                  <a:cubicBezTo>
                    <a:pt x="384" y="186"/>
                    <a:pt x="384" y="194"/>
                    <a:pt x="384" y="194"/>
                  </a:cubicBezTo>
                  <a:cubicBezTo>
                    <a:pt x="389" y="199"/>
                    <a:pt x="389" y="199"/>
                    <a:pt x="389" y="199"/>
                  </a:cubicBezTo>
                  <a:cubicBezTo>
                    <a:pt x="389" y="199"/>
                    <a:pt x="390" y="209"/>
                    <a:pt x="392" y="210"/>
                  </a:cubicBezTo>
                  <a:cubicBezTo>
                    <a:pt x="393" y="211"/>
                    <a:pt x="397" y="218"/>
                    <a:pt x="400" y="217"/>
                  </a:cubicBezTo>
                  <a:cubicBezTo>
                    <a:pt x="402" y="217"/>
                    <a:pt x="402" y="233"/>
                    <a:pt x="402" y="233"/>
                  </a:cubicBezTo>
                  <a:cubicBezTo>
                    <a:pt x="408" y="241"/>
                    <a:pt x="408" y="241"/>
                    <a:pt x="408" y="241"/>
                  </a:cubicBezTo>
                  <a:cubicBezTo>
                    <a:pt x="408" y="241"/>
                    <a:pt x="410" y="250"/>
                    <a:pt x="410" y="251"/>
                  </a:cubicBezTo>
                  <a:cubicBezTo>
                    <a:pt x="410" y="253"/>
                    <a:pt x="406" y="257"/>
                    <a:pt x="406" y="257"/>
                  </a:cubicBezTo>
                  <a:cubicBezTo>
                    <a:pt x="406" y="257"/>
                    <a:pt x="401" y="257"/>
                    <a:pt x="398" y="256"/>
                  </a:cubicBezTo>
                  <a:cubicBezTo>
                    <a:pt x="394" y="254"/>
                    <a:pt x="395" y="255"/>
                    <a:pt x="393" y="256"/>
                  </a:cubicBezTo>
                  <a:cubicBezTo>
                    <a:pt x="391" y="255"/>
                    <a:pt x="391" y="256"/>
                    <a:pt x="387" y="258"/>
                  </a:cubicBezTo>
                  <a:cubicBezTo>
                    <a:pt x="384" y="259"/>
                    <a:pt x="387" y="263"/>
                    <a:pt x="388" y="265"/>
                  </a:cubicBezTo>
                  <a:cubicBezTo>
                    <a:pt x="388" y="267"/>
                    <a:pt x="383" y="268"/>
                    <a:pt x="381" y="268"/>
                  </a:cubicBezTo>
                  <a:cubicBezTo>
                    <a:pt x="379" y="269"/>
                    <a:pt x="378" y="275"/>
                    <a:pt x="377" y="277"/>
                  </a:cubicBezTo>
                  <a:cubicBezTo>
                    <a:pt x="376" y="279"/>
                    <a:pt x="375" y="281"/>
                    <a:pt x="374" y="285"/>
                  </a:cubicBezTo>
                  <a:cubicBezTo>
                    <a:pt x="371" y="290"/>
                    <a:pt x="370" y="288"/>
                    <a:pt x="368" y="289"/>
                  </a:cubicBezTo>
                  <a:cubicBezTo>
                    <a:pt x="365" y="290"/>
                    <a:pt x="369" y="295"/>
                    <a:pt x="366" y="301"/>
                  </a:cubicBezTo>
                  <a:cubicBezTo>
                    <a:pt x="364" y="306"/>
                    <a:pt x="372" y="302"/>
                    <a:pt x="372" y="302"/>
                  </a:cubicBezTo>
                  <a:cubicBezTo>
                    <a:pt x="372" y="302"/>
                    <a:pt x="372" y="302"/>
                    <a:pt x="376" y="298"/>
                  </a:cubicBezTo>
                  <a:cubicBezTo>
                    <a:pt x="380" y="294"/>
                    <a:pt x="377" y="296"/>
                    <a:pt x="380" y="291"/>
                  </a:cubicBezTo>
                  <a:cubicBezTo>
                    <a:pt x="382" y="287"/>
                    <a:pt x="380" y="284"/>
                    <a:pt x="381" y="282"/>
                  </a:cubicBezTo>
                  <a:cubicBezTo>
                    <a:pt x="382" y="281"/>
                    <a:pt x="389" y="279"/>
                    <a:pt x="390" y="276"/>
                  </a:cubicBezTo>
                  <a:cubicBezTo>
                    <a:pt x="392" y="272"/>
                    <a:pt x="396" y="268"/>
                    <a:pt x="396" y="268"/>
                  </a:cubicBezTo>
                  <a:cubicBezTo>
                    <a:pt x="396" y="268"/>
                    <a:pt x="407" y="269"/>
                    <a:pt x="410" y="269"/>
                  </a:cubicBezTo>
                  <a:cubicBezTo>
                    <a:pt x="411" y="270"/>
                    <a:pt x="413" y="277"/>
                    <a:pt x="413" y="277"/>
                  </a:cubicBezTo>
                  <a:cubicBezTo>
                    <a:pt x="413" y="277"/>
                    <a:pt x="415" y="282"/>
                    <a:pt x="416" y="284"/>
                  </a:cubicBezTo>
                  <a:cubicBezTo>
                    <a:pt x="416" y="286"/>
                    <a:pt x="413" y="294"/>
                    <a:pt x="413" y="294"/>
                  </a:cubicBezTo>
                  <a:cubicBezTo>
                    <a:pt x="414" y="302"/>
                    <a:pt x="414" y="302"/>
                    <a:pt x="414" y="302"/>
                  </a:cubicBezTo>
                  <a:cubicBezTo>
                    <a:pt x="414" y="302"/>
                    <a:pt x="410" y="307"/>
                    <a:pt x="411" y="309"/>
                  </a:cubicBezTo>
                  <a:cubicBezTo>
                    <a:pt x="412" y="312"/>
                    <a:pt x="411" y="309"/>
                    <a:pt x="413" y="309"/>
                  </a:cubicBezTo>
                  <a:cubicBezTo>
                    <a:pt x="415" y="308"/>
                    <a:pt x="420" y="307"/>
                    <a:pt x="421" y="305"/>
                  </a:cubicBezTo>
                  <a:cubicBezTo>
                    <a:pt x="423" y="303"/>
                    <a:pt x="424" y="296"/>
                    <a:pt x="426" y="294"/>
                  </a:cubicBezTo>
                  <a:cubicBezTo>
                    <a:pt x="428" y="292"/>
                    <a:pt x="429" y="292"/>
                    <a:pt x="431" y="288"/>
                  </a:cubicBezTo>
                  <a:cubicBezTo>
                    <a:pt x="433" y="286"/>
                    <a:pt x="433" y="286"/>
                    <a:pt x="434" y="286"/>
                  </a:cubicBezTo>
                  <a:cubicBezTo>
                    <a:pt x="410" y="369"/>
                    <a:pt x="338" y="433"/>
                    <a:pt x="248" y="4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0"/>
            <p:cNvSpPr>
              <a:spLocks noEditPoints="1"/>
            </p:cNvSpPr>
            <p:nvPr userDrawn="1"/>
          </p:nvSpPr>
          <p:spPr bwMode="auto">
            <a:xfrm>
              <a:off x="6005513" y="539750"/>
              <a:ext cx="1546225" cy="1514476"/>
            </a:xfrm>
            <a:custGeom>
              <a:avLst/>
              <a:gdLst>
                <a:gd name="T0" fmla="*/ 205 w 487"/>
                <a:gd name="T1" fmla="*/ 466 h 476"/>
                <a:gd name="T2" fmla="*/ 272 w 487"/>
                <a:gd name="T3" fmla="*/ 29 h 476"/>
                <a:gd name="T4" fmla="*/ 321 w 487"/>
                <a:gd name="T5" fmla="*/ 59 h 476"/>
                <a:gd name="T6" fmla="*/ 294 w 487"/>
                <a:gd name="T7" fmla="*/ 59 h 476"/>
                <a:gd name="T8" fmla="*/ 265 w 487"/>
                <a:gd name="T9" fmla="*/ 48 h 476"/>
                <a:gd name="T10" fmla="*/ 255 w 487"/>
                <a:gd name="T11" fmla="*/ 58 h 476"/>
                <a:gd name="T12" fmla="*/ 211 w 487"/>
                <a:gd name="T13" fmla="*/ 47 h 476"/>
                <a:gd name="T14" fmla="*/ 118 w 487"/>
                <a:gd name="T15" fmla="*/ 414 h 476"/>
                <a:gd name="T16" fmla="*/ 36 w 487"/>
                <a:gd name="T17" fmla="*/ 290 h 476"/>
                <a:gd name="T18" fmla="*/ 46 w 487"/>
                <a:gd name="T19" fmla="*/ 280 h 476"/>
                <a:gd name="T20" fmla="*/ 59 w 487"/>
                <a:gd name="T21" fmla="*/ 275 h 476"/>
                <a:gd name="T22" fmla="*/ 51 w 487"/>
                <a:gd name="T23" fmla="*/ 284 h 476"/>
                <a:gd name="T24" fmla="*/ 39 w 487"/>
                <a:gd name="T25" fmla="*/ 296 h 476"/>
                <a:gd name="T26" fmla="*/ 53 w 487"/>
                <a:gd name="T27" fmla="*/ 319 h 476"/>
                <a:gd name="T28" fmla="*/ 67 w 487"/>
                <a:gd name="T29" fmla="*/ 347 h 476"/>
                <a:gd name="T30" fmla="*/ 83 w 487"/>
                <a:gd name="T31" fmla="*/ 364 h 476"/>
                <a:gd name="T32" fmla="*/ 100 w 487"/>
                <a:gd name="T33" fmla="*/ 371 h 476"/>
                <a:gd name="T34" fmla="*/ 105 w 487"/>
                <a:gd name="T35" fmla="*/ 387 h 476"/>
                <a:gd name="T36" fmla="*/ 114 w 487"/>
                <a:gd name="T37" fmla="*/ 377 h 476"/>
                <a:gd name="T38" fmla="*/ 117 w 487"/>
                <a:gd name="T39" fmla="*/ 394 h 476"/>
                <a:gd name="T40" fmla="*/ 123 w 487"/>
                <a:gd name="T41" fmla="*/ 413 h 476"/>
                <a:gd name="T42" fmla="*/ 141 w 487"/>
                <a:gd name="T43" fmla="*/ 71 h 476"/>
                <a:gd name="T44" fmla="*/ 136 w 487"/>
                <a:gd name="T45" fmla="*/ 116 h 476"/>
                <a:gd name="T46" fmla="*/ 147 w 487"/>
                <a:gd name="T47" fmla="*/ 151 h 476"/>
                <a:gd name="T48" fmla="*/ 149 w 487"/>
                <a:gd name="T49" fmla="*/ 193 h 476"/>
                <a:gd name="T50" fmla="*/ 116 w 487"/>
                <a:gd name="T51" fmla="*/ 209 h 476"/>
                <a:gd name="T52" fmla="*/ 96 w 487"/>
                <a:gd name="T53" fmla="*/ 226 h 476"/>
                <a:gd name="T54" fmla="*/ 71 w 487"/>
                <a:gd name="T55" fmla="*/ 243 h 476"/>
                <a:gd name="T56" fmla="*/ 49 w 487"/>
                <a:gd name="T57" fmla="*/ 254 h 476"/>
                <a:gd name="T58" fmla="*/ 39 w 487"/>
                <a:gd name="T59" fmla="*/ 246 h 476"/>
                <a:gd name="T60" fmla="*/ 33 w 487"/>
                <a:gd name="T61" fmla="*/ 281 h 476"/>
                <a:gd name="T62" fmla="*/ 39 w 487"/>
                <a:gd name="T63" fmla="*/ 224 h 476"/>
                <a:gd name="T64" fmla="*/ 72 w 487"/>
                <a:gd name="T65" fmla="*/ 142 h 476"/>
                <a:gd name="T66" fmla="*/ 108 w 487"/>
                <a:gd name="T67" fmla="*/ 92 h 476"/>
                <a:gd name="T68" fmla="*/ 156 w 487"/>
                <a:gd name="T69" fmla="*/ 49 h 476"/>
                <a:gd name="T70" fmla="*/ 214 w 487"/>
                <a:gd name="T71" fmla="*/ 456 h 476"/>
                <a:gd name="T72" fmla="*/ 198 w 487"/>
                <a:gd name="T73" fmla="*/ 443 h 476"/>
                <a:gd name="T74" fmla="*/ 209 w 487"/>
                <a:gd name="T75" fmla="*/ 420 h 476"/>
                <a:gd name="T76" fmla="*/ 223 w 487"/>
                <a:gd name="T77" fmla="*/ 381 h 476"/>
                <a:gd name="T78" fmla="*/ 255 w 487"/>
                <a:gd name="T79" fmla="*/ 388 h 476"/>
                <a:gd name="T80" fmla="*/ 296 w 487"/>
                <a:gd name="T81" fmla="*/ 400 h 476"/>
                <a:gd name="T82" fmla="*/ 316 w 487"/>
                <a:gd name="T83" fmla="*/ 399 h 476"/>
                <a:gd name="T84" fmla="*/ 331 w 487"/>
                <a:gd name="T85" fmla="*/ 380 h 476"/>
                <a:gd name="T86" fmla="*/ 323 w 487"/>
                <a:gd name="T87" fmla="*/ 367 h 476"/>
                <a:gd name="T88" fmla="*/ 280 w 487"/>
                <a:gd name="T89" fmla="*/ 362 h 476"/>
                <a:gd name="T90" fmla="*/ 252 w 487"/>
                <a:gd name="T91" fmla="*/ 371 h 476"/>
                <a:gd name="T92" fmla="*/ 213 w 487"/>
                <a:gd name="T93" fmla="*/ 349 h 476"/>
                <a:gd name="T94" fmla="*/ 197 w 487"/>
                <a:gd name="T95" fmla="*/ 291 h 476"/>
                <a:gd name="T96" fmla="*/ 215 w 487"/>
                <a:gd name="T97" fmla="*/ 262 h 476"/>
                <a:gd name="T98" fmla="*/ 270 w 487"/>
                <a:gd name="T99" fmla="*/ 264 h 476"/>
                <a:gd name="T100" fmla="*/ 300 w 487"/>
                <a:gd name="T101" fmla="*/ 247 h 476"/>
                <a:gd name="T102" fmla="*/ 322 w 487"/>
                <a:gd name="T103" fmla="*/ 211 h 476"/>
                <a:gd name="T104" fmla="*/ 321 w 487"/>
                <a:gd name="T105" fmla="*/ 170 h 476"/>
                <a:gd name="T106" fmla="*/ 343 w 487"/>
                <a:gd name="T107" fmla="*/ 130 h 476"/>
                <a:gd name="T108" fmla="*/ 380 w 487"/>
                <a:gd name="T109" fmla="*/ 162 h 476"/>
                <a:gd name="T110" fmla="*/ 401 w 487"/>
                <a:gd name="T111" fmla="*/ 201 h 476"/>
                <a:gd name="T112" fmla="*/ 402 w 487"/>
                <a:gd name="T113" fmla="*/ 249 h 476"/>
                <a:gd name="T114" fmla="*/ 411 w 487"/>
                <a:gd name="T115" fmla="*/ 304 h 476"/>
                <a:gd name="T116" fmla="*/ 386 w 487"/>
                <a:gd name="T117" fmla="*/ 313 h 476"/>
                <a:gd name="T118" fmla="*/ 358 w 487"/>
                <a:gd name="T119" fmla="*/ 343 h 476"/>
                <a:gd name="T120" fmla="*/ 386 w 487"/>
                <a:gd name="T121" fmla="*/ 324 h 476"/>
                <a:gd name="T122" fmla="*/ 405 w 487"/>
                <a:gd name="T123" fmla="*/ 348 h 476"/>
                <a:gd name="T124" fmla="*/ 417 w 487"/>
                <a:gd name="T125" fmla="*/ 35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7" h="476">
                  <a:moveTo>
                    <a:pt x="452" y="164"/>
                  </a:moveTo>
                  <a:cubicBezTo>
                    <a:pt x="433" y="114"/>
                    <a:pt x="404" y="83"/>
                    <a:pt x="375" y="62"/>
                  </a:cubicBezTo>
                  <a:cubicBezTo>
                    <a:pt x="346" y="40"/>
                    <a:pt x="312" y="24"/>
                    <a:pt x="274" y="19"/>
                  </a:cubicBezTo>
                  <a:cubicBezTo>
                    <a:pt x="152" y="0"/>
                    <a:pt x="38" y="86"/>
                    <a:pt x="19" y="209"/>
                  </a:cubicBezTo>
                  <a:cubicBezTo>
                    <a:pt x="0" y="332"/>
                    <a:pt x="84" y="447"/>
                    <a:pt x="205" y="466"/>
                  </a:cubicBezTo>
                  <a:cubicBezTo>
                    <a:pt x="271" y="476"/>
                    <a:pt x="334" y="455"/>
                    <a:pt x="381" y="415"/>
                  </a:cubicBezTo>
                  <a:cubicBezTo>
                    <a:pt x="460" y="356"/>
                    <a:pt x="487" y="255"/>
                    <a:pt x="452" y="164"/>
                  </a:cubicBezTo>
                  <a:close/>
                  <a:moveTo>
                    <a:pt x="197" y="33"/>
                  </a:moveTo>
                  <a:cubicBezTo>
                    <a:pt x="197" y="32"/>
                    <a:pt x="198" y="32"/>
                    <a:pt x="198" y="31"/>
                  </a:cubicBezTo>
                  <a:cubicBezTo>
                    <a:pt x="222" y="26"/>
                    <a:pt x="247" y="26"/>
                    <a:pt x="272" y="29"/>
                  </a:cubicBezTo>
                  <a:cubicBezTo>
                    <a:pt x="302" y="34"/>
                    <a:pt x="330" y="44"/>
                    <a:pt x="355" y="61"/>
                  </a:cubicBezTo>
                  <a:cubicBezTo>
                    <a:pt x="352" y="60"/>
                    <a:pt x="350" y="60"/>
                    <a:pt x="349" y="59"/>
                  </a:cubicBezTo>
                  <a:cubicBezTo>
                    <a:pt x="348" y="58"/>
                    <a:pt x="339" y="63"/>
                    <a:pt x="338" y="62"/>
                  </a:cubicBezTo>
                  <a:cubicBezTo>
                    <a:pt x="336" y="62"/>
                    <a:pt x="333" y="62"/>
                    <a:pt x="331" y="62"/>
                  </a:cubicBezTo>
                  <a:cubicBezTo>
                    <a:pt x="330" y="63"/>
                    <a:pt x="325" y="60"/>
                    <a:pt x="321" y="59"/>
                  </a:cubicBezTo>
                  <a:cubicBezTo>
                    <a:pt x="318" y="58"/>
                    <a:pt x="318" y="58"/>
                    <a:pt x="315" y="54"/>
                  </a:cubicBezTo>
                  <a:cubicBezTo>
                    <a:pt x="312" y="50"/>
                    <a:pt x="311" y="54"/>
                    <a:pt x="308" y="54"/>
                  </a:cubicBezTo>
                  <a:cubicBezTo>
                    <a:pt x="306" y="53"/>
                    <a:pt x="299" y="52"/>
                    <a:pt x="299" y="52"/>
                  </a:cubicBezTo>
                  <a:cubicBezTo>
                    <a:pt x="301" y="59"/>
                    <a:pt x="301" y="59"/>
                    <a:pt x="301" y="59"/>
                  </a:cubicBezTo>
                  <a:cubicBezTo>
                    <a:pt x="301" y="59"/>
                    <a:pt x="298" y="59"/>
                    <a:pt x="294" y="59"/>
                  </a:cubicBezTo>
                  <a:cubicBezTo>
                    <a:pt x="291" y="58"/>
                    <a:pt x="292" y="55"/>
                    <a:pt x="291" y="52"/>
                  </a:cubicBezTo>
                  <a:cubicBezTo>
                    <a:pt x="289" y="50"/>
                    <a:pt x="289" y="49"/>
                    <a:pt x="288" y="45"/>
                  </a:cubicBezTo>
                  <a:cubicBezTo>
                    <a:pt x="286" y="40"/>
                    <a:pt x="277" y="46"/>
                    <a:pt x="273" y="45"/>
                  </a:cubicBezTo>
                  <a:cubicBezTo>
                    <a:pt x="270" y="45"/>
                    <a:pt x="268" y="45"/>
                    <a:pt x="265" y="46"/>
                  </a:cubicBezTo>
                  <a:cubicBezTo>
                    <a:pt x="261" y="47"/>
                    <a:pt x="265" y="48"/>
                    <a:pt x="265" y="48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6" y="65"/>
                    <a:pt x="274" y="65"/>
                  </a:cubicBezTo>
                  <a:cubicBezTo>
                    <a:pt x="272" y="65"/>
                    <a:pt x="272" y="63"/>
                    <a:pt x="271" y="61"/>
                  </a:cubicBezTo>
                  <a:cubicBezTo>
                    <a:pt x="269" y="59"/>
                    <a:pt x="255" y="58"/>
                    <a:pt x="255" y="58"/>
                  </a:cubicBezTo>
                  <a:cubicBezTo>
                    <a:pt x="255" y="58"/>
                    <a:pt x="246" y="54"/>
                    <a:pt x="241" y="55"/>
                  </a:cubicBezTo>
                  <a:cubicBezTo>
                    <a:pt x="237" y="56"/>
                    <a:pt x="241" y="55"/>
                    <a:pt x="239" y="59"/>
                  </a:cubicBezTo>
                  <a:cubicBezTo>
                    <a:pt x="236" y="64"/>
                    <a:pt x="234" y="55"/>
                    <a:pt x="230" y="53"/>
                  </a:cubicBezTo>
                  <a:cubicBezTo>
                    <a:pt x="227" y="51"/>
                    <a:pt x="227" y="52"/>
                    <a:pt x="217" y="49"/>
                  </a:cubicBezTo>
                  <a:cubicBezTo>
                    <a:pt x="208" y="46"/>
                    <a:pt x="211" y="47"/>
                    <a:pt x="211" y="47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0" y="51"/>
                    <a:pt x="207" y="48"/>
                    <a:pt x="204" y="45"/>
                  </a:cubicBezTo>
                  <a:cubicBezTo>
                    <a:pt x="201" y="41"/>
                    <a:pt x="198" y="43"/>
                    <a:pt x="196" y="42"/>
                  </a:cubicBezTo>
                  <a:cubicBezTo>
                    <a:pt x="194" y="42"/>
                    <a:pt x="197" y="33"/>
                    <a:pt x="197" y="33"/>
                  </a:cubicBezTo>
                  <a:close/>
                  <a:moveTo>
                    <a:pt x="118" y="414"/>
                  </a:moveTo>
                  <a:cubicBezTo>
                    <a:pt x="111" y="413"/>
                    <a:pt x="105" y="409"/>
                    <a:pt x="98" y="404"/>
                  </a:cubicBezTo>
                  <a:cubicBezTo>
                    <a:pt x="69" y="378"/>
                    <a:pt x="47" y="342"/>
                    <a:pt x="36" y="304"/>
                  </a:cubicBezTo>
                  <a:cubicBezTo>
                    <a:pt x="35" y="302"/>
                    <a:pt x="36" y="300"/>
                    <a:pt x="36" y="300"/>
                  </a:cubicBezTo>
                  <a:cubicBezTo>
                    <a:pt x="36" y="298"/>
                    <a:pt x="35" y="296"/>
                    <a:pt x="35" y="295"/>
                  </a:cubicBezTo>
                  <a:cubicBezTo>
                    <a:pt x="36" y="294"/>
                    <a:pt x="36" y="291"/>
                    <a:pt x="36" y="290"/>
                  </a:cubicBezTo>
                  <a:cubicBezTo>
                    <a:pt x="36" y="289"/>
                    <a:pt x="37" y="289"/>
                    <a:pt x="37" y="290"/>
                  </a:cubicBezTo>
                  <a:cubicBezTo>
                    <a:pt x="38" y="290"/>
                    <a:pt x="39" y="289"/>
                    <a:pt x="41" y="287"/>
                  </a:cubicBezTo>
                  <a:cubicBezTo>
                    <a:pt x="43" y="286"/>
                    <a:pt x="41" y="287"/>
                    <a:pt x="42" y="287"/>
                  </a:cubicBezTo>
                  <a:cubicBezTo>
                    <a:pt x="43" y="288"/>
                    <a:pt x="45" y="285"/>
                    <a:pt x="45" y="285"/>
                  </a:cubicBezTo>
                  <a:cubicBezTo>
                    <a:pt x="46" y="284"/>
                    <a:pt x="45" y="282"/>
                    <a:pt x="46" y="280"/>
                  </a:cubicBezTo>
                  <a:cubicBezTo>
                    <a:pt x="46" y="278"/>
                    <a:pt x="46" y="280"/>
                    <a:pt x="47" y="279"/>
                  </a:cubicBezTo>
                  <a:cubicBezTo>
                    <a:pt x="48" y="278"/>
                    <a:pt x="50" y="278"/>
                    <a:pt x="51" y="278"/>
                  </a:cubicBezTo>
                  <a:cubicBezTo>
                    <a:pt x="52" y="278"/>
                    <a:pt x="53" y="279"/>
                    <a:pt x="55" y="279"/>
                  </a:cubicBezTo>
                  <a:cubicBezTo>
                    <a:pt x="56" y="279"/>
                    <a:pt x="57" y="278"/>
                    <a:pt x="58" y="276"/>
                  </a:cubicBezTo>
                  <a:cubicBezTo>
                    <a:pt x="59" y="275"/>
                    <a:pt x="58" y="274"/>
                    <a:pt x="59" y="275"/>
                  </a:cubicBezTo>
                  <a:cubicBezTo>
                    <a:pt x="60" y="274"/>
                    <a:pt x="61" y="276"/>
                    <a:pt x="61" y="277"/>
                  </a:cubicBezTo>
                  <a:cubicBezTo>
                    <a:pt x="61" y="278"/>
                    <a:pt x="61" y="280"/>
                    <a:pt x="61" y="280"/>
                  </a:cubicBezTo>
                  <a:cubicBezTo>
                    <a:pt x="59" y="282"/>
                    <a:pt x="59" y="282"/>
                    <a:pt x="59" y="282"/>
                  </a:cubicBezTo>
                  <a:cubicBezTo>
                    <a:pt x="55" y="284"/>
                    <a:pt x="55" y="284"/>
                    <a:pt x="55" y="284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51" y="284"/>
                    <a:pt x="49" y="284"/>
                    <a:pt x="48" y="284"/>
                  </a:cubicBezTo>
                  <a:cubicBezTo>
                    <a:pt x="46" y="284"/>
                    <a:pt x="47" y="288"/>
                    <a:pt x="47" y="288"/>
                  </a:cubicBezTo>
                  <a:cubicBezTo>
                    <a:pt x="47" y="289"/>
                    <a:pt x="46" y="293"/>
                    <a:pt x="46" y="293"/>
                  </a:cubicBezTo>
                  <a:cubicBezTo>
                    <a:pt x="46" y="293"/>
                    <a:pt x="43" y="293"/>
                    <a:pt x="42" y="293"/>
                  </a:cubicBezTo>
                  <a:cubicBezTo>
                    <a:pt x="42" y="293"/>
                    <a:pt x="39" y="295"/>
                    <a:pt x="39" y="296"/>
                  </a:cubicBezTo>
                  <a:cubicBezTo>
                    <a:pt x="39" y="296"/>
                    <a:pt x="39" y="299"/>
                    <a:pt x="41" y="300"/>
                  </a:cubicBezTo>
                  <a:cubicBezTo>
                    <a:pt x="42" y="302"/>
                    <a:pt x="47" y="304"/>
                    <a:pt x="47" y="304"/>
                  </a:cubicBezTo>
                  <a:cubicBezTo>
                    <a:pt x="48" y="305"/>
                    <a:pt x="49" y="306"/>
                    <a:pt x="50" y="307"/>
                  </a:cubicBezTo>
                  <a:cubicBezTo>
                    <a:pt x="51" y="308"/>
                    <a:pt x="52" y="311"/>
                    <a:pt x="52" y="313"/>
                  </a:cubicBezTo>
                  <a:cubicBezTo>
                    <a:pt x="51" y="315"/>
                    <a:pt x="52" y="318"/>
                    <a:pt x="53" y="319"/>
                  </a:cubicBezTo>
                  <a:cubicBezTo>
                    <a:pt x="54" y="320"/>
                    <a:pt x="53" y="324"/>
                    <a:pt x="53" y="326"/>
                  </a:cubicBezTo>
                  <a:cubicBezTo>
                    <a:pt x="53" y="328"/>
                    <a:pt x="55" y="331"/>
                    <a:pt x="56" y="331"/>
                  </a:cubicBezTo>
                  <a:cubicBezTo>
                    <a:pt x="57" y="331"/>
                    <a:pt x="61" y="336"/>
                    <a:pt x="63" y="338"/>
                  </a:cubicBezTo>
                  <a:cubicBezTo>
                    <a:pt x="64" y="341"/>
                    <a:pt x="66" y="343"/>
                    <a:pt x="66" y="343"/>
                  </a:cubicBezTo>
                  <a:cubicBezTo>
                    <a:pt x="67" y="347"/>
                    <a:pt x="67" y="347"/>
                    <a:pt x="67" y="347"/>
                  </a:cubicBezTo>
                  <a:cubicBezTo>
                    <a:pt x="67" y="347"/>
                    <a:pt x="68" y="348"/>
                    <a:pt x="71" y="350"/>
                  </a:cubicBezTo>
                  <a:cubicBezTo>
                    <a:pt x="74" y="351"/>
                    <a:pt x="76" y="352"/>
                    <a:pt x="76" y="352"/>
                  </a:cubicBezTo>
                  <a:cubicBezTo>
                    <a:pt x="76" y="352"/>
                    <a:pt x="77" y="357"/>
                    <a:pt x="77" y="358"/>
                  </a:cubicBezTo>
                  <a:cubicBezTo>
                    <a:pt x="77" y="359"/>
                    <a:pt x="78" y="360"/>
                    <a:pt x="78" y="360"/>
                  </a:cubicBezTo>
                  <a:cubicBezTo>
                    <a:pt x="78" y="360"/>
                    <a:pt x="83" y="364"/>
                    <a:pt x="83" y="364"/>
                  </a:cubicBezTo>
                  <a:cubicBezTo>
                    <a:pt x="83" y="365"/>
                    <a:pt x="84" y="366"/>
                    <a:pt x="85" y="367"/>
                  </a:cubicBezTo>
                  <a:cubicBezTo>
                    <a:pt x="86" y="368"/>
                    <a:pt x="88" y="367"/>
                    <a:pt x="90" y="367"/>
                  </a:cubicBezTo>
                  <a:cubicBezTo>
                    <a:pt x="91" y="366"/>
                    <a:pt x="94" y="366"/>
                    <a:pt x="97" y="366"/>
                  </a:cubicBezTo>
                  <a:cubicBezTo>
                    <a:pt x="99" y="366"/>
                    <a:pt x="100" y="367"/>
                    <a:pt x="100" y="367"/>
                  </a:cubicBezTo>
                  <a:cubicBezTo>
                    <a:pt x="100" y="367"/>
                    <a:pt x="100" y="370"/>
                    <a:pt x="100" y="371"/>
                  </a:cubicBezTo>
                  <a:cubicBezTo>
                    <a:pt x="100" y="372"/>
                    <a:pt x="100" y="374"/>
                    <a:pt x="100" y="374"/>
                  </a:cubicBezTo>
                  <a:cubicBezTo>
                    <a:pt x="100" y="374"/>
                    <a:pt x="97" y="375"/>
                    <a:pt x="96" y="375"/>
                  </a:cubicBezTo>
                  <a:cubicBezTo>
                    <a:pt x="95" y="375"/>
                    <a:pt x="96" y="380"/>
                    <a:pt x="96" y="380"/>
                  </a:cubicBezTo>
                  <a:cubicBezTo>
                    <a:pt x="100" y="382"/>
                    <a:pt x="100" y="382"/>
                    <a:pt x="100" y="382"/>
                  </a:cubicBezTo>
                  <a:cubicBezTo>
                    <a:pt x="100" y="382"/>
                    <a:pt x="103" y="386"/>
                    <a:pt x="105" y="387"/>
                  </a:cubicBezTo>
                  <a:cubicBezTo>
                    <a:pt x="108" y="388"/>
                    <a:pt x="107" y="385"/>
                    <a:pt x="109" y="385"/>
                  </a:cubicBezTo>
                  <a:cubicBezTo>
                    <a:pt x="110" y="384"/>
                    <a:pt x="110" y="383"/>
                    <a:pt x="110" y="383"/>
                  </a:cubicBezTo>
                  <a:cubicBezTo>
                    <a:pt x="106" y="380"/>
                    <a:pt x="106" y="380"/>
                    <a:pt x="106" y="380"/>
                  </a:cubicBezTo>
                  <a:cubicBezTo>
                    <a:pt x="106" y="380"/>
                    <a:pt x="107" y="377"/>
                    <a:pt x="109" y="376"/>
                  </a:cubicBezTo>
                  <a:cubicBezTo>
                    <a:pt x="110" y="376"/>
                    <a:pt x="114" y="377"/>
                    <a:pt x="114" y="377"/>
                  </a:cubicBezTo>
                  <a:cubicBezTo>
                    <a:pt x="117" y="379"/>
                    <a:pt x="117" y="379"/>
                    <a:pt x="117" y="379"/>
                  </a:cubicBezTo>
                  <a:cubicBezTo>
                    <a:pt x="118" y="382"/>
                    <a:pt x="118" y="382"/>
                    <a:pt x="118" y="382"/>
                  </a:cubicBezTo>
                  <a:cubicBezTo>
                    <a:pt x="117" y="387"/>
                    <a:pt x="117" y="387"/>
                    <a:pt x="117" y="387"/>
                  </a:cubicBezTo>
                  <a:cubicBezTo>
                    <a:pt x="117" y="387"/>
                    <a:pt x="116" y="389"/>
                    <a:pt x="116" y="391"/>
                  </a:cubicBezTo>
                  <a:cubicBezTo>
                    <a:pt x="116" y="393"/>
                    <a:pt x="116" y="393"/>
                    <a:pt x="117" y="394"/>
                  </a:cubicBezTo>
                  <a:cubicBezTo>
                    <a:pt x="117" y="394"/>
                    <a:pt x="119" y="395"/>
                    <a:pt x="119" y="395"/>
                  </a:cubicBezTo>
                  <a:cubicBezTo>
                    <a:pt x="120" y="398"/>
                    <a:pt x="120" y="398"/>
                    <a:pt x="120" y="398"/>
                  </a:cubicBezTo>
                  <a:cubicBezTo>
                    <a:pt x="120" y="398"/>
                    <a:pt x="120" y="402"/>
                    <a:pt x="119" y="403"/>
                  </a:cubicBezTo>
                  <a:cubicBezTo>
                    <a:pt x="119" y="404"/>
                    <a:pt x="121" y="408"/>
                    <a:pt x="123" y="409"/>
                  </a:cubicBezTo>
                  <a:cubicBezTo>
                    <a:pt x="123" y="410"/>
                    <a:pt x="123" y="413"/>
                    <a:pt x="123" y="413"/>
                  </a:cubicBezTo>
                  <a:cubicBezTo>
                    <a:pt x="118" y="414"/>
                    <a:pt x="118" y="414"/>
                    <a:pt x="118" y="414"/>
                  </a:cubicBezTo>
                  <a:close/>
                  <a:moveTo>
                    <a:pt x="157" y="53"/>
                  </a:moveTo>
                  <a:cubicBezTo>
                    <a:pt x="156" y="55"/>
                    <a:pt x="153" y="57"/>
                    <a:pt x="151" y="58"/>
                  </a:cubicBezTo>
                  <a:cubicBezTo>
                    <a:pt x="148" y="60"/>
                    <a:pt x="147" y="63"/>
                    <a:pt x="145" y="65"/>
                  </a:cubicBezTo>
                  <a:cubicBezTo>
                    <a:pt x="142" y="67"/>
                    <a:pt x="142" y="69"/>
                    <a:pt x="141" y="71"/>
                  </a:cubicBezTo>
                  <a:cubicBezTo>
                    <a:pt x="139" y="73"/>
                    <a:pt x="137" y="74"/>
                    <a:pt x="133" y="79"/>
                  </a:cubicBezTo>
                  <a:cubicBezTo>
                    <a:pt x="129" y="83"/>
                    <a:pt x="134" y="82"/>
                    <a:pt x="135" y="84"/>
                  </a:cubicBezTo>
                  <a:cubicBezTo>
                    <a:pt x="135" y="86"/>
                    <a:pt x="136" y="86"/>
                    <a:pt x="137" y="88"/>
                  </a:cubicBezTo>
                  <a:cubicBezTo>
                    <a:pt x="137" y="90"/>
                    <a:pt x="136" y="94"/>
                    <a:pt x="133" y="96"/>
                  </a:cubicBezTo>
                  <a:cubicBezTo>
                    <a:pt x="130" y="99"/>
                    <a:pt x="136" y="114"/>
                    <a:pt x="136" y="116"/>
                  </a:cubicBezTo>
                  <a:cubicBezTo>
                    <a:pt x="135" y="117"/>
                    <a:pt x="134" y="126"/>
                    <a:pt x="134" y="126"/>
                  </a:cubicBezTo>
                  <a:cubicBezTo>
                    <a:pt x="134" y="126"/>
                    <a:pt x="137" y="130"/>
                    <a:pt x="140" y="131"/>
                  </a:cubicBezTo>
                  <a:cubicBezTo>
                    <a:pt x="141" y="132"/>
                    <a:pt x="145" y="136"/>
                    <a:pt x="147" y="139"/>
                  </a:cubicBezTo>
                  <a:cubicBezTo>
                    <a:pt x="150" y="142"/>
                    <a:pt x="145" y="144"/>
                    <a:pt x="145" y="144"/>
                  </a:cubicBezTo>
                  <a:cubicBezTo>
                    <a:pt x="145" y="144"/>
                    <a:pt x="147" y="149"/>
                    <a:pt x="147" y="151"/>
                  </a:cubicBezTo>
                  <a:cubicBezTo>
                    <a:pt x="148" y="153"/>
                    <a:pt x="147" y="158"/>
                    <a:pt x="147" y="160"/>
                  </a:cubicBezTo>
                  <a:cubicBezTo>
                    <a:pt x="146" y="161"/>
                    <a:pt x="144" y="164"/>
                    <a:pt x="143" y="166"/>
                  </a:cubicBezTo>
                  <a:cubicBezTo>
                    <a:pt x="141" y="169"/>
                    <a:pt x="141" y="172"/>
                    <a:pt x="142" y="174"/>
                  </a:cubicBezTo>
                  <a:cubicBezTo>
                    <a:pt x="144" y="176"/>
                    <a:pt x="145" y="182"/>
                    <a:pt x="147" y="184"/>
                  </a:cubicBezTo>
                  <a:cubicBezTo>
                    <a:pt x="149" y="186"/>
                    <a:pt x="149" y="189"/>
                    <a:pt x="149" y="193"/>
                  </a:cubicBezTo>
                  <a:cubicBezTo>
                    <a:pt x="149" y="197"/>
                    <a:pt x="147" y="197"/>
                    <a:pt x="145" y="197"/>
                  </a:cubicBezTo>
                  <a:cubicBezTo>
                    <a:pt x="144" y="197"/>
                    <a:pt x="142" y="198"/>
                    <a:pt x="136" y="200"/>
                  </a:cubicBezTo>
                  <a:cubicBezTo>
                    <a:pt x="130" y="203"/>
                    <a:pt x="132" y="205"/>
                    <a:pt x="130" y="207"/>
                  </a:cubicBezTo>
                  <a:cubicBezTo>
                    <a:pt x="127" y="208"/>
                    <a:pt x="123" y="207"/>
                    <a:pt x="119" y="206"/>
                  </a:cubicBezTo>
                  <a:cubicBezTo>
                    <a:pt x="114" y="205"/>
                    <a:pt x="117" y="209"/>
                    <a:pt x="116" y="209"/>
                  </a:cubicBezTo>
                  <a:cubicBezTo>
                    <a:pt x="115" y="210"/>
                    <a:pt x="111" y="210"/>
                    <a:pt x="107" y="211"/>
                  </a:cubicBezTo>
                  <a:cubicBezTo>
                    <a:pt x="103" y="212"/>
                    <a:pt x="105" y="216"/>
                    <a:pt x="105" y="216"/>
                  </a:cubicBezTo>
                  <a:cubicBezTo>
                    <a:pt x="105" y="216"/>
                    <a:pt x="101" y="216"/>
                    <a:pt x="99" y="216"/>
                  </a:cubicBezTo>
                  <a:cubicBezTo>
                    <a:pt x="97" y="216"/>
                    <a:pt x="97" y="218"/>
                    <a:pt x="97" y="219"/>
                  </a:cubicBezTo>
                  <a:cubicBezTo>
                    <a:pt x="97" y="221"/>
                    <a:pt x="96" y="226"/>
                    <a:pt x="96" y="226"/>
                  </a:cubicBezTo>
                  <a:cubicBezTo>
                    <a:pt x="96" y="226"/>
                    <a:pt x="94" y="231"/>
                    <a:pt x="91" y="231"/>
                  </a:cubicBezTo>
                  <a:cubicBezTo>
                    <a:pt x="88" y="232"/>
                    <a:pt x="90" y="234"/>
                    <a:pt x="89" y="235"/>
                  </a:cubicBezTo>
                  <a:cubicBezTo>
                    <a:pt x="86" y="235"/>
                    <a:pt x="82" y="235"/>
                    <a:pt x="81" y="235"/>
                  </a:cubicBezTo>
                  <a:cubicBezTo>
                    <a:pt x="80" y="235"/>
                    <a:pt x="75" y="236"/>
                    <a:pt x="74" y="237"/>
                  </a:cubicBezTo>
                  <a:cubicBezTo>
                    <a:pt x="73" y="240"/>
                    <a:pt x="73" y="242"/>
                    <a:pt x="71" y="243"/>
                  </a:cubicBezTo>
                  <a:cubicBezTo>
                    <a:pt x="70" y="244"/>
                    <a:pt x="68" y="247"/>
                    <a:pt x="67" y="249"/>
                  </a:cubicBezTo>
                  <a:cubicBezTo>
                    <a:pt x="66" y="251"/>
                    <a:pt x="65" y="252"/>
                    <a:pt x="64" y="251"/>
                  </a:cubicBezTo>
                  <a:cubicBezTo>
                    <a:pt x="62" y="252"/>
                    <a:pt x="57" y="249"/>
                    <a:pt x="56" y="249"/>
                  </a:cubicBezTo>
                  <a:cubicBezTo>
                    <a:pt x="54" y="249"/>
                    <a:pt x="56" y="252"/>
                    <a:pt x="55" y="254"/>
                  </a:cubicBezTo>
                  <a:cubicBezTo>
                    <a:pt x="53" y="255"/>
                    <a:pt x="53" y="254"/>
                    <a:pt x="49" y="254"/>
                  </a:cubicBezTo>
                  <a:cubicBezTo>
                    <a:pt x="46" y="255"/>
                    <a:pt x="47" y="252"/>
                    <a:pt x="47" y="252"/>
                  </a:cubicBezTo>
                  <a:cubicBezTo>
                    <a:pt x="45" y="250"/>
                    <a:pt x="45" y="250"/>
                    <a:pt x="45" y="250"/>
                  </a:cubicBezTo>
                  <a:cubicBezTo>
                    <a:pt x="45" y="250"/>
                    <a:pt x="44" y="247"/>
                    <a:pt x="43" y="243"/>
                  </a:cubicBezTo>
                  <a:cubicBezTo>
                    <a:pt x="40" y="239"/>
                    <a:pt x="43" y="243"/>
                    <a:pt x="41" y="244"/>
                  </a:cubicBezTo>
                  <a:cubicBezTo>
                    <a:pt x="40" y="245"/>
                    <a:pt x="40" y="245"/>
                    <a:pt x="39" y="246"/>
                  </a:cubicBezTo>
                  <a:cubicBezTo>
                    <a:pt x="38" y="247"/>
                    <a:pt x="35" y="252"/>
                    <a:pt x="36" y="254"/>
                  </a:cubicBezTo>
                  <a:cubicBezTo>
                    <a:pt x="36" y="256"/>
                    <a:pt x="37" y="259"/>
                    <a:pt x="37" y="261"/>
                  </a:cubicBezTo>
                  <a:cubicBezTo>
                    <a:pt x="37" y="262"/>
                    <a:pt x="36" y="264"/>
                    <a:pt x="35" y="269"/>
                  </a:cubicBezTo>
                  <a:cubicBezTo>
                    <a:pt x="34" y="275"/>
                    <a:pt x="34" y="274"/>
                    <a:pt x="34" y="276"/>
                  </a:cubicBezTo>
                  <a:cubicBezTo>
                    <a:pt x="34" y="278"/>
                    <a:pt x="33" y="279"/>
                    <a:pt x="33" y="281"/>
                  </a:cubicBezTo>
                  <a:cubicBezTo>
                    <a:pt x="33" y="282"/>
                    <a:pt x="31" y="282"/>
                    <a:pt x="30" y="282"/>
                  </a:cubicBezTo>
                  <a:cubicBezTo>
                    <a:pt x="28" y="268"/>
                    <a:pt x="27" y="253"/>
                    <a:pt x="27" y="239"/>
                  </a:cubicBezTo>
                  <a:cubicBezTo>
                    <a:pt x="27" y="237"/>
                    <a:pt x="29" y="235"/>
                    <a:pt x="30" y="234"/>
                  </a:cubicBezTo>
                  <a:cubicBezTo>
                    <a:pt x="30" y="231"/>
                    <a:pt x="31" y="232"/>
                    <a:pt x="34" y="229"/>
                  </a:cubicBezTo>
                  <a:cubicBezTo>
                    <a:pt x="37" y="225"/>
                    <a:pt x="38" y="226"/>
                    <a:pt x="39" y="224"/>
                  </a:cubicBezTo>
                  <a:cubicBezTo>
                    <a:pt x="41" y="221"/>
                    <a:pt x="39" y="224"/>
                    <a:pt x="38" y="214"/>
                  </a:cubicBezTo>
                  <a:cubicBezTo>
                    <a:pt x="37" y="204"/>
                    <a:pt x="46" y="198"/>
                    <a:pt x="46" y="198"/>
                  </a:cubicBezTo>
                  <a:cubicBezTo>
                    <a:pt x="46" y="198"/>
                    <a:pt x="46" y="195"/>
                    <a:pt x="49" y="179"/>
                  </a:cubicBezTo>
                  <a:cubicBezTo>
                    <a:pt x="51" y="163"/>
                    <a:pt x="59" y="160"/>
                    <a:pt x="66" y="151"/>
                  </a:cubicBezTo>
                  <a:cubicBezTo>
                    <a:pt x="72" y="143"/>
                    <a:pt x="69" y="145"/>
                    <a:pt x="72" y="142"/>
                  </a:cubicBezTo>
                  <a:cubicBezTo>
                    <a:pt x="74" y="138"/>
                    <a:pt x="74" y="141"/>
                    <a:pt x="81" y="136"/>
                  </a:cubicBezTo>
                  <a:cubicBezTo>
                    <a:pt x="87" y="132"/>
                    <a:pt x="82" y="131"/>
                    <a:pt x="87" y="120"/>
                  </a:cubicBezTo>
                  <a:cubicBezTo>
                    <a:pt x="92" y="109"/>
                    <a:pt x="91" y="116"/>
                    <a:pt x="94" y="106"/>
                  </a:cubicBezTo>
                  <a:cubicBezTo>
                    <a:pt x="98" y="97"/>
                    <a:pt x="97" y="104"/>
                    <a:pt x="102" y="99"/>
                  </a:cubicBezTo>
                  <a:cubicBezTo>
                    <a:pt x="107" y="94"/>
                    <a:pt x="102" y="99"/>
                    <a:pt x="108" y="92"/>
                  </a:cubicBezTo>
                  <a:cubicBezTo>
                    <a:pt x="114" y="84"/>
                    <a:pt x="112" y="88"/>
                    <a:pt x="114" y="84"/>
                  </a:cubicBezTo>
                  <a:cubicBezTo>
                    <a:pt x="116" y="81"/>
                    <a:pt x="118" y="83"/>
                    <a:pt x="127" y="67"/>
                  </a:cubicBezTo>
                  <a:cubicBezTo>
                    <a:pt x="136" y="50"/>
                    <a:pt x="129" y="65"/>
                    <a:pt x="132" y="61"/>
                  </a:cubicBezTo>
                  <a:cubicBezTo>
                    <a:pt x="136" y="57"/>
                    <a:pt x="138" y="60"/>
                    <a:pt x="147" y="55"/>
                  </a:cubicBezTo>
                  <a:cubicBezTo>
                    <a:pt x="156" y="49"/>
                    <a:pt x="150" y="53"/>
                    <a:pt x="156" y="49"/>
                  </a:cubicBezTo>
                  <a:cubicBezTo>
                    <a:pt x="163" y="46"/>
                    <a:pt x="157" y="51"/>
                    <a:pt x="157" y="53"/>
                  </a:cubicBezTo>
                  <a:close/>
                  <a:moveTo>
                    <a:pt x="214" y="456"/>
                  </a:move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5"/>
                    <a:pt x="212" y="452"/>
                    <a:pt x="211" y="451"/>
                  </a:cubicBezTo>
                  <a:cubicBezTo>
                    <a:pt x="211" y="449"/>
                    <a:pt x="213" y="451"/>
                    <a:pt x="213" y="451"/>
                  </a:cubicBezTo>
                  <a:cubicBezTo>
                    <a:pt x="213" y="451"/>
                    <a:pt x="223" y="447"/>
                    <a:pt x="224" y="445"/>
                  </a:cubicBezTo>
                  <a:cubicBezTo>
                    <a:pt x="224" y="444"/>
                    <a:pt x="220" y="442"/>
                    <a:pt x="213" y="441"/>
                  </a:cubicBezTo>
                  <a:cubicBezTo>
                    <a:pt x="204" y="441"/>
                    <a:pt x="208" y="440"/>
                    <a:pt x="198" y="443"/>
                  </a:cubicBezTo>
                  <a:cubicBezTo>
                    <a:pt x="187" y="447"/>
                    <a:pt x="190" y="434"/>
                    <a:pt x="187" y="429"/>
                  </a:cubicBezTo>
                  <a:cubicBezTo>
                    <a:pt x="183" y="425"/>
                    <a:pt x="183" y="424"/>
                    <a:pt x="181" y="418"/>
                  </a:cubicBezTo>
                  <a:cubicBezTo>
                    <a:pt x="179" y="411"/>
                    <a:pt x="181" y="418"/>
                    <a:pt x="188" y="415"/>
                  </a:cubicBezTo>
                  <a:cubicBezTo>
                    <a:pt x="196" y="412"/>
                    <a:pt x="191" y="414"/>
                    <a:pt x="194" y="415"/>
                  </a:cubicBezTo>
                  <a:cubicBezTo>
                    <a:pt x="198" y="416"/>
                    <a:pt x="206" y="419"/>
                    <a:pt x="209" y="420"/>
                  </a:cubicBezTo>
                  <a:cubicBezTo>
                    <a:pt x="212" y="421"/>
                    <a:pt x="214" y="421"/>
                    <a:pt x="215" y="411"/>
                  </a:cubicBezTo>
                  <a:cubicBezTo>
                    <a:pt x="216" y="402"/>
                    <a:pt x="215" y="411"/>
                    <a:pt x="230" y="407"/>
                  </a:cubicBezTo>
                  <a:cubicBezTo>
                    <a:pt x="246" y="401"/>
                    <a:pt x="230" y="399"/>
                    <a:pt x="241" y="398"/>
                  </a:cubicBezTo>
                  <a:cubicBezTo>
                    <a:pt x="253" y="397"/>
                    <a:pt x="239" y="395"/>
                    <a:pt x="232" y="390"/>
                  </a:cubicBezTo>
                  <a:cubicBezTo>
                    <a:pt x="224" y="385"/>
                    <a:pt x="227" y="390"/>
                    <a:pt x="223" y="381"/>
                  </a:cubicBezTo>
                  <a:cubicBezTo>
                    <a:pt x="219" y="373"/>
                    <a:pt x="224" y="377"/>
                    <a:pt x="228" y="376"/>
                  </a:cubicBezTo>
                  <a:cubicBezTo>
                    <a:pt x="231" y="375"/>
                    <a:pt x="236" y="378"/>
                    <a:pt x="238" y="380"/>
                  </a:cubicBezTo>
                  <a:cubicBezTo>
                    <a:pt x="240" y="383"/>
                    <a:pt x="242" y="382"/>
                    <a:pt x="242" y="382"/>
                  </a:cubicBezTo>
                  <a:cubicBezTo>
                    <a:pt x="242" y="382"/>
                    <a:pt x="247" y="389"/>
                    <a:pt x="254" y="386"/>
                  </a:cubicBezTo>
                  <a:cubicBezTo>
                    <a:pt x="261" y="383"/>
                    <a:pt x="254" y="386"/>
                    <a:pt x="255" y="388"/>
                  </a:cubicBezTo>
                  <a:cubicBezTo>
                    <a:pt x="257" y="389"/>
                    <a:pt x="259" y="389"/>
                    <a:pt x="262" y="392"/>
                  </a:cubicBezTo>
                  <a:cubicBezTo>
                    <a:pt x="263" y="394"/>
                    <a:pt x="268" y="396"/>
                    <a:pt x="283" y="393"/>
                  </a:cubicBezTo>
                  <a:cubicBezTo>
                    <a:pt x="299" y="389"/>
                    <a:pt x="285" y="389"/>
                    <a:pt x="292" y="387"/>
                  </a:cubicBezTo>
                  <a:cubicBezTo>
                    <a:pt x="299" y="384"/>
                    <a:pt x="295" y="385"/>
                    <a:pt x="295" y="389"/>
                  </a:cubicBezTo>
                  <a:cubicBezTo>
                    <a:pt x="294" y="393"/>
                    <a:pt x="294" y="399"/>
                    <a:pt x="296" y="400"/>
                  </a:cubicBezTo>
                  <a:cubicBezTo>
                    <a:pt x="298" y="402"/>
                    <a:pt x="299" y="400"/>
                    <a:pt x="302" y="399"/>
                  </a:cubicBezTo>
                  <a:cubicBezTo>
                    <a:pt x="306" y="397"/>
                    <a:pt x="310" y="413"/>
                    <a:pt x="317" y="411"/>
                  </a:cubicBezTo>
                  <a:cubicBezTo>
                    <a:pt x="324" y="409"/>
                    <a:pt x="319" y="410"/>
                    <a:pt x="326" y="407"/>
                  </a:cubicBezTo>
                  <a:cubicBezTo>
                    <a:pt x="333" y="403"/>
                    <a:pt x="327" y="400"/>
                    <a:pt x="324" y="396"/>
                  </a:cubicBezTo>
                  <a:cubicBezTo>
                    <a:pt x="321" y="392"/>
                    <a:pt x="322" y="398"/>
                    <a:pt x="316" y="399"/>
                  </a:cubicBezTo>
                  <a:cubicBezTo>
                    <a:pt x="310" y="399"/>
                    <a:pt x="314" y="397"/>
                    <a:pt x="307" y="388"/>
                  </a:cubicBezTo>
                  <a:cubicBezTo>
                    <a:pt x="299" y="379"/>
                    <a:pt x="307" y="388"/>
                    <a:pt x="309" y="383"/>
                  </a:cubicBezTo>
                  <a:cubicBezTo>
                    <a:pt x="311" y="379"/>
                    <a:pt x="315" y="386"/>
                    <a:pt x="320" y="385"/>
                  </a:cubicBezTo>
                  <a:cubicBezTo>
                    <a:pt x="324" y="384"/>
                    <a:pt x="324" y="384"/>
                    <a:pt x="330" y="384"/>
                  </a:cubicBezTo>
                  <a:cubicBezTo>
                    <a:pt x="336" y="384"/>
                    <a:pt x="330" y="384"/>
                    <a:pt x="331" y="380"/>
                  </a:cubicBezTo>
                  <a:cubicBezTo>
                    <a:pt x="333" y="376"/>
                    <a:pt x="334" y="380"/>
                    <a:pt x="341" y="378"/>
                  </a:cubicBezTo>
                  <a:cubicBezTo>
                    <a:pt x="347" y="376"/>
                    <a:pt x="343" y="377"/>
                    <a:pt x="342" y="372"/>
                  </a:cubicBezTo>
                  <a:cubicBezTo>
                    <a:pt x="340" y="367"/>
                    <a:pt x="340" y="372"/>
                    <a:pt x="338" y="373"/>
                  </a:cubicBezTo>
                  <a:cubicBezTo>
                    <a:pt x="335" y="373"/>
                    <a:pt x="335" y="373"/>
                    <a:pt x="330" y="370"/>
                  </a:cubicBezTo>
                  <a:cubicBezTo>
                    <a:pt x="325" y="366"/>
                    <a:pt x="325" y="368"/>
                    <a:pt x="323" y="367"/>
                  </a:cubicBezTo>
                  <a:cubicBezTo>
                    <a:pt x="321" y="366"/>
                    <a:pt x="319" y="368"/>
                    <a:pt x="308" y="367"/>
                  </a:cubicBezTo>
                  <a:cubicBezTo>
                    <a:pt x="296" y="366"/>
                    <a:pt x="308" y="367"/>
                    <a:pt x="302" y="360"/>
                  </a:cubicBezTo>
                  <a:cubicBezTo>
                    <a:pt x="297" y="352"/>
                    <a:pt x="302" y="360"/>
                    <a:pt x="297" y="359"/>
                  </a:cubicBezTo>
                  <a:cubicBezTo>
                    <a:pt x="293" y="358"/>
                    <a:pt x="291" y="360"/>
                    <a:pt x="288" y="361"/>
                  </a:cubicBezTo>
                  <a:cubicBezTo>
                    <a:pt x="285" y="362"/>
                    <a:pt x="286" y="363"/>
                    <a:pt x="280" y="362"/>
                  </a:cubicBezTo>
                  <a:cubicBezTo>
                    <a:pt x="274" y="362"/>
                    <a:pt x="280" y="362"/>
                    <a:pt x="274" y="362"/>
                  </a:cubicBezTo>
                  <a:cubicBezTo>
                    <a:pt x="267" y="362"/>
                    <a:pt x="270" y="365"/>
                    <a:pt x="269" y="374"/>
                  </a:cubicBezTo>
                  <a:cubicBezTo>
                    <a:pt x="267" y="381"/>
                    <a:pt x="269" y="374"/>
                    <a:pt x="265" y="374"/>
                  </a:cubicBezTo>
                  <a:cubicBezTo>
                    <a:pt x="262" y="373"/>
                    <a:pt x="263" y="374"/>
                    <a:pt x="261" y="374"/>
                  </a:cubicBezTo>
                  <a:cubicBezTo>
                    <a:pt x="258" y="373"/>
                    <a:pt x="261" y="374"/>
                    <a:pt x="252" y="371"/>
                  </a:cubicBezTo>
                  <a:cubicBezTo>
                    <a:pt x="244" y="368"/>
                    <a:pt x="250" y="370"/>
                    <a:pt x="247" y="370"/>
                  </a:cubicBezTo>
                  <a:cubicBezTo>
                    <a:pt x="244" y="369"/>
                    <a:pt x="243" y="368"/>
                    <a:pt x="238" y="367"/>
                  </a:cubicBezTo>
                  <a:cubicBezTo>
                    <a:pt x="234" y="365"/>
                    <a:pt x="235" y="366"/>
                    <a:pt x="233" y="365"/>
                  </a:cubicBezTo>
                  <a:cubicBezTo>
                    <a:pt x="231" y="364"/>
                    <a:pt x="227" y="359"/>
                    <a:pt x="225" y="356"/>
                  </a:cubicBezTo>
                  <a:cubicBezTo>
                    <a:pt x="222" y="352"/>
                    <a:pt x="218" y="349"/>
                    <a:pt x="213" y="349"/>
                  </a:cubicBezTo>
                  <a:cubicBezTo>
                    <a:pt x="209" y="349"/>
                    <a:pt x="210" y="348"/>
                    <a:pt x="209" y="346"/>
                  </a:cubicBezTo>
                  <a:cubicBezTo>
                    <a:pt x="207" y="344"/>
                    <a:pt x="206" y="339"/>
                    <a:pt x="205" y="337"/>
                  </a:cubicBezTo>
                  <a:cubicBezTo>
                    <a:pt x="204" y="334"/>
                    <a:pt x="198" y="330"/>
                    <a:pt x="195" y="320"/>
                  </a:cubicBezTo>
                  <a:cubicBezTo>
                    <a:pt x="191" y="310"/>
                    <a:pt x="192" y="313"/>
                    <a:pt x="199" y="301"/>
                  </a:cubicBezTo>
                  <a:cubicBezTo>
                    <a:pt x="206" y="290"/>
                    <a:pt x="196" y="298"/>
                    <a:pt x="197" y="291"/>
                  </a:cubicBezTo>
                  <a:cubicBezTo>
                    <a:pt x="198" y="285"/>
                    <a:pt x="196" y="288"/>
                    <a:pt x="195" y="282"/>
                  </a:cubicBezTo>
                  <a:cubicBezTo>
                    <a:pt x="193" y="277"/>
                    <a:pt x="195" y="282"/>
                    <a:pt x="201" y="277"/>
                  </a:cubicBezTo>
                  <a:cubicBezTo>
                    <a:pt x="207" y="272"/>
                    <a:pt x="201" y="277"/>
                    <a:pt x="205" y="274"/>
                  </a:cubicBezTo>
                  <a:cubicBezTo>
                    <a:pt x="209" y="270"/>
                    <a:pt x="206" y="271"/>
                    <a:pt x="208" y="266"/>
                  </a:cubicBezTo>
                  <a:cubicBezTo>
                    <a:pt x="209" y="262"/>
                    <a:pt x="210" y="264"/>
                    <a:pt x="215" y="262"/>
                  </a:cubicBezTo>
                  <a:cubicBezTo>
                    <a:pt x="220" y="260"/>
                    <a:pt x="218" y="261"/>
                    <a:pt x="220" y="255"/>
                  </a:cubicBezTo>
                  <a:cubicBezTo>
                    <a:pt x="223" y="251"/>
                    <a:pt x="223" y="254"/>
                    <a:pt x="228" y="252"/>
                  </a:cubicBezTo>
                  <a:cubicBezTo>
                    <a:pt x="233" y="251"/>
                    <a:pt x="240" y="253"/>
                    <a:pt x="246" y="255"/>
                  </a:cubicBezTo>
                  <a:cubicBezTo>
                    <a:pt x="252" y="255"/>
                    <a:pt x="253" y="255"/>
                    <a:pt x="257" y="258"/>
                  </a:cubicBezTo>
                  <a:cubicBezTo>
                    <a:pt x="262" y="261"/>
                    <a:pt x="268" y="261"/>
                    <a:pt x="270" y="264"/>
                  </a:cubicBezTo>
                  <a:cubicBezTo>
                    <a:pt x="272" y="267"/>
                    <a:pt x="275" y="266"/>
                    <a:pt x="276" y="266"/>
                  </a:cubicBezTo>
                  <a:cubicBezTo>
                    <a:pt x="278" y="265"/>
                    <a:pt x="278" y="262"/>
                    <a:pt x="282" y="259"/>
                  </a:cubicBezTo>
                  <a:cubicBezTo>
                    <a:pt x="287" y="256"/>
                    <a:pt x="287" y="261"/>
                    <a:pt x="290" y="262"/>
                  </a:cubicBezTo>
                  <a:cubicBezTo>
                    <a:pt x="293" y="263"/>
                    <a:pt x="301" y="258"/>
                    <a:pt x="301" y="258"/>
                  </a:cubicBezTo>
                  <a:cubicBezTo>
                    <a:pt x="301" y="258"/>
                    <a:pt x="301" y="255"/>
                    <a:pt x="300" y="247"/>
                  </a:cubicBezTo>
                  <a:cubicBezTo>
                    <a:pt x="300" y="241"/>
                    <a:pt x="300" y="247"/>
                    <a:pt x="301" y="244"/>
                  </a:cubicBezTo>
                  <a:cubicBezTo>
                    <a:pt x="301" y="240"/>
                    <a:pt x="304" y="229"/>
                    <a:pt x="304" y="229"/>
                  </a:cubicBezTo>
                  <a:cubicBezTo>
                    <a:pt x="304" y="229"/>
                    <a:pt x="307" y="227"/>
                    <a:pt x="310" y="223"/>
                  </a:cubicBezTo>
                  <a:cubicBezTo>
                    <a:pt x="314" y="218"/>
                    <a:pt x="314" y="220"/>
                    <a:pt x="314" y="218"/>
                  </a:cubicBezTo>
                  <a:cubicBezTo>
                    <a:pt x="315" y="217"/>
                    <a:pt x="320" y="213"/>
                    <a:pt x="322" y="211"/>
                  </a:cubicBezTo>
                  <a:cubicBezTo>
                    <a:pt x="323" y="208"/>
                    <a:pt x="323" y="207"/>
                    <a:pt x="324" y="203"/>
                  </a:cubicBezTo>
                  <a:cubicBezTo>
                    <a:pt x="326" y="199"/>
                    <a:pt x="322" y="198"/>
                    <a:pt x="318" y="194"/>
                  </a:cubicBezTo>
                  <a:cubicBezTo>
                    <a:pt x="315" y="190"/>
                    <a:pt x="317" y="190"/>
                    <a:pt x="317" y="182"/>
                  </a:cubicBezTo>
                  <a:cubicBezTo>
                    <a:pt x="316" y="176"/>
                    <a:pt x="317" y="182"/>
                    <a:pt x="315" y="175"/>
                  </a:cubicBezTo>
                  <a:cubicBezTo>
                    <a:pt x="314" y="169"/>
                    <a:pt x="316" y="173"/>
                    <a:pt x="321" y="170"/>
                  </a:cubicBezTo>
                  <a:cubicBezTo>
                    <a:pt x="325" y="166"/>
                    <a:pt x="324" y="168"/>
                    <a:pt x="328" y="162"/>
                  </a:cubicBezTo>
                  <a:cubicBezTo>
                    <a:pt x="333" y="156"/>
                    <a:pt x="330" y="160"/>
                    <a:pt x="331" y="154"/>
                  </a:cubicBezTo>
                  <a:cubicBezTo>
                    <a:pt x="332" y="149"/>
                    <a:pt x="331" y="154"/>
                    <a:pt x="332" y="148"/>
                  </a:cubicBezTo>
                  <a:cubicBezTo>
                    <a:pt x="333" y="142"/>
                    <a:pt x="332" y="148"/>
                    <a:pt x="337" y="140"/>
                  </a:cubicBezTo>
                  <a:cubicBezTo>
                    <a:pt x="342" y="132"/>
                    <a:pt x="338" y="137"/>
                    <a:pt x="343" y="130"/>
                  </a:cubicBezTo>
                  <a:cubicBezTo>
                    <a:pt x="348" y="123"/>
                    <a:pt x="343" y="130"/>
                    <a:pt x="346" y="131"/>
                  </a:cubicBezTo>
                  <a:cubicBezTo>
                    <a:pt x="348" y="131"/>
                    <a:pt x="355" y="136"/>
                    <a:pt x="356" y="137"/>
                  </a:cubicBezTo>
                  <a:cubicBezTo>
                    <a:pt x="358" y="139"/>
                    <a:pt x="367" y="145"/>
                    <a:pt x="370" y="145"/>
                  </a:cubicBezTo>
                  <a:cubicBezTo>
                    <a:pt x="373" y="147"/>
                    <a:pt x="371" y="152"/>
                    <a:pt x="371" y="152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86" y="175"/>
                    <a:pt x="385" y="181"/>
                    <a:pt x="384" y="182"/>
                  </a:cubicBezTo>
                  <a:cubicBezTo>
                    <a:pt x="385" y="184"/>
                    <a:pt x="389" y="185"/>
                    <a:pt x="391" y="186"/>
                  </a:cubicBezTo>
                  <a:cubicBezTo>
                    <a:pt x="394" y="187"/>
                    <a:pt x="393" y="190"/>
                    <a:pt x="394" y="191"/>
                  </a:cubicBezTo>
                  <a:cubicBezTo>
                    <a:pt x="394" y="194"/>
                    <a:pt x="398" y="200"/>
                    <a:pt x="401" y="201"/>
                  </a:cubicBezTo>
                  <a:cubicBezTo>
                    <a:pt x="405" y="203"/>
                    <a:pt x="396" y="210"/>
                    <a:pt x="396" y="210"/>
                  </a:cubicBezTo>
                  <a:cubicBezTo>
                    <a:pt x="396" y="210"/>
                    <a:pt x="402" y="214"/>
                    <a:pt x="402" y="219"/>
                  </a:cubicBezTo>
                  <a:cubicBezTo>
                    <a:pt x="403" y="223"/>
                    <a:pt x="400" y="231"/>
                    <a:pt x="399" y="233"/>
                  </a:cubicBezTo>
                  <a:cubicBezTo>
                    <a:pt x="398" y="235"/>
                    <a:pt x="398" y="242"/>
                    <a:pt x="398" y="242"/>
                  </a:cubicBezTo>
                  <a:cubicBezTo>
                    <a:pt x="402" y="249"/>
                    <a:pt x="402" y="249"/>
                    <a:pt x="402" y="249"/>
                  </a:cubicBezTo>
                  <a:cubicBezTo>
                    <a:pt x="402" y="249"/>
                    <a:pt x="400" y="259"/>
                    <a:pt x="402" y="260"/>
                  </a:cubicBezTo>
                  <a:cubicBezTo>
                    <a:pt x="403" y="262"/>
                    <a:pt x="405" y="269"/>
                    <a:pt x="408" y="269"/>
                  </a:cubicBezTo>
                  <a:cubicBezTo>
                    <a:pt x="410" y="269"/>
                    <a:pt x="407" y="285"/>
                    <a:pt x="407" y="285"/>
                  </a:cubicBezTo>
                  <a:cubicBezTo>
                    <a:pt x="410" y="294"/>
                    <a:pt x="410" y="294"/>
                    <a:pt x="410" y="294"/>
                  </a:cubicBezTo>
                  <a:cubicBezTo>
                    <a:pt x="410" y="294"/>
                    <a:pt x="410" y="303"/>
                    <a:pt x="411" y="304"/>
                  </a:cubicBezTo>
                  <a:cubicBezTo>
                    <a:pt x="410" y="306"/>
                    <a:pt x="405" y="309"/>
                    <a:pt x="405" y="309"/>
                  </a:cubicBezTo>
                  <a:cubicBezTo>
                    <a:pt x="405" y="309"/>
                    <a:pt x="401" y="308"/>
                    <a:pt x="398" y="306"/>
                  </a:cubicBezTo>
                  <a:cubicBezTo>
                    <a:pt x="394" y="304"/>
                    <a:pt x="395" y="306"/>
                    <a:pt x="393" y="305"/>
                  </a:cubicBezTo>
                  <a:cubicBezTo>
                    <a:pt x="391" y="304"/>
                    <a:pt x="390" y="305"/>
                    <a:pt x="387" y="306"/>
                  </a:cubicBezTo>
                  <a:cubicBezTo>
                    <a:pt x="383" y="306"/>
                    <a:pt x="386" y="310"/>
                    <a:pt x="386" y="313"/>
                  </a:cubicBezTo>
                  <a:cubicBezTo>
                    <a:pt x="386" y="316"/>
                    <a:pt x="381" y="314"/>
                    <a:pt x="379" y="315"/>
                  </a:cubicBezTo>
                  <a:cubicBezTo>
                    <a:pt x="376" y="315"/>
                    <a:pt x="375" y="321"/>
                    <a:pt x="373" y="323"/>
                  </a:cubicBezTo>
                  <a:cubicBezTo>
                    <a:pt x="371" y="324"/>
                    <a:pt x="370" y="326"/>
                    <a:pt x="368" y="330"/>
                  </a:cubicBezTo>
                  <a:cubicBezTo>
                    <a:pt x="365" y="335"/>
                    <a:pt x="364" y="332"/>
                    <a:pt x="361" y="332"/>
                  </a:cubicBezTo>
                  <a:cubicBezTo>
                    <a:pt x="359" y="333"/>
                    <a:pt x="361" y="338"/>
                    <a:pt x="358" y="343"/>
                  </a:cubicBezTo>
                  <a:cubicBezTo>
                    <a:pt x="353" y="348"/>
                    <a:pt x="364" y="346"/>
                    <a:pt x="364" y="346"/>
                  </a:cubicBezTo>
                  <a:cubicBezTo>
                    <a:pt x="364" y="346"/>
                    <a:pt x="364" y="346"/>
                    <a:pt x="368" y="343"/>
                  </a:cubicBezTo>
                  <a:cubicBezTo>
                    <a:pt x="373" y="340"/>
                    <a:pt x="369" y="341"/>
                    <a:pt x="373" y="337"/>
                  </a:cubicBezTo>
                  <a:cubicBezTo>
                    <a:pt x="377" y="334"/>
                    <a:pt x="375" y="330"/>
                    <a:pt x="376" y="328"/>
                  </a:cubicBezTo>
                  <a:cubicBezTo>
                    <a:pt x="377" y="327"/>
                    <a:pt x="384" y="327"/>
                    <a:pt x="386" y="324"/>
                  </a:cubicBezTo>
                  <a:cubicBezTo>
                    <a:pt x="389" y="321"/>
                    <a:pt x="393" y="317"/>
                    <a:pt x="393" y="317"/>
                  </a:cubicBezTo>
                  <a:cubicBezTo>
                    <a:pt x="393" y="317"/>
                    <a:pt x="404" y="321"/>
                    <a:pt x="406" y="322"/>
                  </a:cubicBezTo>
                  <a:cubicBezTo>
                    <a:pt x="408" y="323"/>
                    <a:pt x="408" y="330"/>
                    <a:pt x="408" y="330"/>
                  </a:cubicBezTo>
                  <a:cubicBezTo>
                    <a:pt x="408" y="330"/>
                    <a:pt x="410" y="336"/>
                    <a:pt x="409" y="338"/>
                  </a:cubicBezTo>
                  <a:cubicBezTo>
                    <a:pt x="409" y="340"/>
                    <a:pt x="405" y="348"/>
                    <a:pt x="405" y="348"/>
                  </a:cubicBezTo>
                  <a:cubicBezTo>
                    <a:pt x="404" y="355"/>
                    <a:pt x="404" y="355"/>
                    <a:pt x="404" y="355"/>
                  </a:cubicBezTo>
                  <a:cubicBezTo>
                    <a:pt x="404" y="355"/>
                    <a:pt x="399" y="359"/>
                    <a:pt x="399" y="361"/>
                  </a:cubicBezTo>
                  <a:cubicBezTo>
                    <a:pt x="400" y="364"/>
                    <a:pt x="399" y="361"/>
                    <a:pt x="402" y="361"/>
                  </a:cubicBezTo>
                  <a:cubicBezTo>
                    <a:pt x="404" y="361"/>
                    <a:pt x="408" y="361"/>
                    <a:pt x="410" y="360"/>
                  </a:cubicBezTo>
                  <a:cubicBezTo>
                    <a:pt x="412" y="357"/>
                    <a:pt x="415" y="352"/>
                    <a:pt x="417" y="350"/>
                  </a:cubicBezTo>
                  <a:cubicBezTo>
                    <a:pt x="420" y="348"/>
                    <a:pt x="420" y="349"/>
                    <a:pt x="423" y="346"/>
                  </a:cubicBezTo>
                  <a:cubicBezTo>
                    <a:pt x="425" y="343"/>
                    <a:pt x="426" y="344"/>
                    <a:pt x="427" y="343"/>
                  </a:cubicBezTo>
                  <a:cubicBezTo>
                    <a:pt x="386" y="420"/>
                    <a:pt x="303" y="466"/>
                    <a:pt x="214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1"/>
            <p:cNvSpPr>
              <a:spLocks/>
            </p:cNvSpPr>
            <p:nvPr userDrawn="1"/>
          </p:nvSpPr>
          <p:spPr bwMode="auto">
            <a:xfrm>
              <a:off x="7894638" y="790575"/>
              <a:ext cx="1716088" cy="1541463"/>
            </a:xfrm>
            <a:custGeom>
              <a:avLst/>
              <a:gdLst>
                <a:gd name="T0" fmla="*/ 750 w 1081"/>
                <a:gd name="T1" fmla="*/ 650 h 971"/>
                <a:gd name="T2" fmla="*/ 494 w 1081"/>
                <a:gd name="T3" fmla="*/ 353 h 971"/>
                <a:gd name="T4" fmla="*/ 330 w 1081"/>
                <a:gd name="T5" fmla="*/ 397 h 971"/>
                <a:gd name="T6" fmla="*/ 20 w 1081"/>
                <a:gd name="T7" fmla="*/ 0 h 971"/>
                <a:gd name="T8" fmla="*/ 0 w 1081"/>
                <a:gd name="T9" fmla="*/ 96 h 971"/>
                <a:gd name="T10" fmla="*/ 302 w 1081"/>
                <a:gd name="T11" fmla="*/ 483 h 971"/>
                <a:gd name="T12" fmla="*/ 468 w 1081"/>
                <a:gd name="T13" fmla="*/ 439 h 971"/>
                <a:gd name="T14" fmla="*/ 710 w 1081"/>
                <a:gd name="T15" fmla="*/ 720 h 971"/>
                <a:gd name="T16" fmla="*/ 931 w 1081"/>
                <a:gd name="T17" fmla="*/ 766 h 971"/>
                <a:gd name="T18" fmla="*/ 1059 w 1081"/>
                <a:gd name="T19" fmla="*/ 971 h 971"/>
                <a:gd name="T20" fmla="*/ 1081 w 1081"/>
                <a:gd name="T21" fmla="*/ 864 h 971"/>
                <a:gd name="T22" fmla="*/ 977 w 1081"/>
                <a:gd name="T23" fmla="*/ 698 h 971"/>
                <a:gd name="T24" fmla="*/ 750 w 1081"/>
                <a:gd name="T25" fmla="*/ 65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1" h="971">
                  <a:moveTo>
                    <a:pt x="750" y="650"/>
                  </a:moveTo>
                  <a:lnTo>
                    <a:pt x="494" y="353"/>
                  </a:lnTo>
                  <a:lnTo>
                    <a:pt x="330" y="397"/>
                  </a:lnTo>
                  <a:lnTo>
                    <a:pt x="20" y="0"/>
                  </a:lnTo>
                  <a:lnTo>
                    <a:pt x="0" y="96"/>
                  </a:lnTo>
                  <a:lnTo>
                    <a:pt x="302" y="483"/>
                  </a:lnTo>
                  <a:lnTo>
                    <a:pt x="468" y="439"/>
                  </a:lnTo>
                  <a:lnTo>
                    <a:pt x="710" y="720"/>
                  </a:lnTo>
                  <a:lnTo>
                    <a:pt x="931" y="766"/>
                  </a:lnTo>
                  <a:lnTo>
                    <a:pt x="1059" y="971"/>
                  </a:lnTo>
                  <a:lnTo>
                    <a:pt x="1081" y="864"/>
                  </a:lnTo>
                  <a:lnTo>
                    <a:pt x="977" y="698"/>
                  </a:lnTo>
                  <a:lnTo>
                    <a:pt x="750" y="6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2"/>
            <p:cNvSpPr>
              <a:spLocks/>
            </p:cNvSpPr>
            <p:nvPr userDrawn="1"/>
          </p:nvSpPr>
          <p:spPr bwMode="auto">
            <a:xfrm>
              <a:off x="3732213" y="812800"/>
              <a:ext cx="266700" cy="261938"/>
            </a:xfrm>
            <a:custGeom>
              <a:avLst/>
              <a:gdLst>
                <a:gd name="T0" fmla="*/ 58 w 168"/>
                <a:gd name="T1" fmla="*/ 0 h 165"/>
                <a:gd name="T2" fmla="*/ 0 w 168"/>
                <a:gd name="T3" fmla="*/ 105 h 165"/>
                <a:gd name="T4" fmla="*/ 112 w 168"/>
                <a:gd name="T5" fmla="*/ 165 h 165"/>
                <a:gd name="T6" fmla="*/ 168 w 168"/>
                <a:gd name="T7" fmla="*/ 58 h 165"/>
                <a:gd name="T8" fmla="*/ 58 w 168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5">
                  <a:moveTo>
                    <a:pt x="58" y="0"/>
                  </a:moveTo>
                  <a:lnTo>
                    <a:pt x="0" y="105"/>
                  </a:lnTo>
                  <a:lnTo>
                    <a:pt x="112" y="165"/>
                  </a:lnTo>
                  <a:lnTo>
                    <a:pt x="168" y="58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3"/>
            <p:cNvSpPr>
              <a:spLocks/>
            </p:cNvSpPr>
            <p:nvPr userDrawn="1"/>
          </p:nvSpPr>
          <p:spPr bwMode="auto">
            <a:xfrm>
              <a:off x="3919538" y="863600"/>
              <a:ext cx="371475" cy="417513"/>
            </a:xfrm>
            <a:custGeom>
              <a:avLst/>
              <a:gdLst>
                <a:gd name="T0" fmla="*/ 102 w 234"/>
                <a:gd name="T1" fmla="*/ 0 h 263"/>
                <a:gd name="T2" fmla="*/ 0 w 234"/>
                <a:gd name="T3" fmla="*/ 191 h 263"/>
                <a:gd name="T4" fmla="*/ 132 w 234"/>
                <a:gd name="T5" fmla="*/ 263 h 263"/>
                <a:gd name="T6" fmla="*/ 234 w 234"/>
                <a:gd name="T7" fmla="*/ 71 h 263"/>
                <a:gd name="T8" fmla="*/ 102 w 23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63">
                  <a:moveTo>
                    <a:pt x="102" y="0"/>
                  </a:moveTo>
                  <a:lnTo>
                    <a:pt x="0" y="191"/>
                  </a:lnTo>
                  <a:lnTo>
                    <a:pt x="132" y="263"/>
                  </a:lnTo>
                  <a:lnTo>
                    <a:pt x="234" y="7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4"/>
            <p:cNvSpPr>
              <a:spLocks/>
            </p:cNvSpPr>
            <p:nvPr userDrawn="1"/>
          </p:nvSpPr>
          <p:spPr bwMode="auto">
            <a:xfrm>
              <a:off x="4386263" y="1011237"/>
              <a:ext cx="536575" cy="700088"/>
            </a:xfrm>
            <a:custGeom>
              <a:avLst/>
              <a:gdLst>
                <a:gd name="T0" fmla="*/ 0 w 338"/>
                <a:gd name="T1" fmla="*/ 362 h 441"/>
                <a:gd name="T2" fmla="*/ 144 w 338"/>
                <a:gd name="T3" fmla="*/ 441 h 441"/>
                <a:gd name="T4" fmla="*/ 338 w 338"/>
                <a:gd name="T5" fmla="*/ 80 h 441"/>
                <a:gd name="T6" fmla="*/ 194 w 338"/>
                <a:gd name="T7" fmla="*/ 0 h 441"/>
                <a:gd name="T8" fmla="*/ 0 w 338"/>
                <a:gd name="T9" fmla="*/ 36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1">
                  <a:moveTo>
                    <a:pt x="0" y="362"/>
                  </a:moveTo>
                  <a:lnTo>
                    <a:pt x="144" y="441"/>
                  </a:lnTo>
                  <a:lnTo>
                    <a:pt x="338" y="80"/>
                  </a:lnTo>
                  <a:lnTo>
                    <a:pt x="194" y="0"/>
                  </a:lnTo>
                  <a:lnTo>
                    <a:pt x="0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0" y="-14288"/>
              <a:ext cx="12188825" cy="2489201"/>
            </a:xfrm>
            <a:custGeom>
              <a:avLst/>
              <a:gdLst>
                <a:gd name="T0" fmla="*/ 0 w 3840"/>
                <a:gd name="T1" fmla="*/ 92 h 782"/>
                <a:gd name="T2" fmla="*/ 252 w 3840"/>
                <a:gd name="T3" fmla="*/ 368 h 782"/>
                <a:gd name="T4" fmla="*/ 228 w 3840"/>
                <a:gd name="T5" fmla="*/ 408 h 782"/>
                <a:gd name="T6" fmla="*/ 198 w 3840"/>
                <a:gd name="T7" fmla="*/ 443 h 782"/>
                <a:gd name="T8" fmla="*/ 0 w 3840"/>
                <a:gd name="T9" fmla="*/ 402 h 782"/>
                <a:gd name="T10" fmla="*/ 13 w 3840"/>
                <a:gd name="T11" fmla="*/ 432 h 782"/>
                <a:gd name="T12" fmla="*/ 59 w 3840"/>
                <a:gd name="T13" fmla="*/ 484 h 782"/>
                <a:gd name="T14" fmla="*/ 83 w 3840"/>
                <a:gd name="T15" fmla="*/ 500 h 782"/>
                <a:gd name="T16" fmla="*/ 146 w 3840"/>
                <a:gd name="T17" fmla="*/ 528 h 782"/>
                <a:gd name="T18" fmla="*/ 323 w 3840"/>
                <a:gd name="T19" fmla="*/ 225 h 782"/>
                <a:gd name="T20" fmla="*/ 525 w 3840"/>
                <a:gd name="T21" fmla="*/ 220 h 782"/>
                <a:gd name="T22" fmla="*/ 543 w 3840"/>
                <a:gd name="T23" fmla="*/ 296 h 782"/>
                <a:gd name="T24" fmla="*/ 839 w 3840"/>
                <a:gd name="T25" fmla="*/ 529 h 782"/>
                <a:gd name="T26" fmla="*/ 924 w 3840"/>
                <a:gd name="T27" fmla="*/ 181 h 782"/>
                <a:gd name="T28" fmla="*/ 860 w 3840"/>
                <a:gd name="T29" fmla="*/ 264 h 782"/>
                <a:gd name="T30" fmla="*/ 866 w 3840"/>
                <a:gd name="T31" fmla="*/ 379 h 782"/>
                <a:gd name="T32" fmla="*/ 953 w 3840"/>
                <a:gd name="T33" fmla="*/ 455 h 782"/>
                <a:gd name="T34" fmla="*/ 1065 w 3840"/>
                <a:gd name="T35" fmla="*/ 446 h 782"/>
                <a:gd name="T36" fmla="*/ 1143 w 3840"/>
                <a:gd name="T37" fmla="*/ 358 h 782"/>
                <a:gd name="T38" fmla="*/ 1133 w 3840"/>
                <a:gd name="T39" fmla="*/ 242 h 782"/>
                <a:gd name="T40" fmla="*/ 1049 w 3840"/>
                <a:gd name="T41" fmla="*/ 174 h 782"/>
                <a:gd name="T42" fmla="*/ 1379 w 3840"/>
                <a:gd name="T43" fmla="*/ 305 h 782"/>
                <a:gd name="T44" fmla="*/ 1446 w 3840"/>
                <a:gd name="T45" fmla="*/ 342 h 782"/>
                <a:gd name="T46" fmla="*/ 1523 w 3840"/>
                <a:gd name="T47" fmla="*/ 105 h 782"/>
                <a:gd name="T48" fmla="*/ 1709 w 3840"/>
                <a:gd name="T49" fmla="*/ 428 h 782"/>
                <a:gd name="T50" fmla="*/ 1717 w 3840"/>
                <a:gd name="T51" fmla="*/ 427 h 782"/>
                <a:gd name="T52" fmla="*/ 2142 w 3840"/>
                <a:gd name="T53" fmla="*/ 61 h 782"/>
                <a:gd name="T54" fmla="*/ 1954 w 3840"/>
                <a:gd name="T55" fmla="*/ 241 h 782"/>
                <a:gd name="T56" fmla="*/ 2257 w 3840"/>
                <a:gd name="T57" fmla="*/ 673 h 782"/>
                <a:gd name="T58" fmla="*/ 2267 w 3840"/>
                <a:gd name="T59" fmla="*/ 71 h 782"/>
                <a:gd name="T60" fmla="*/ 2293 w 3840"/>
                <a:gd name="T61" fmla="*/ 104 h 782"/>
                <a:gd name="T62" fmla="*/ 2380 w 3840"/>
                <a:gd name="T63" fmla="*/ 180 h 782"/>
                <a:gd name="T64" fmla="*/ 2492 w 3840"/>
                <a:gd name="T65" fmla="*/ 171 h 782"/>
                <a:gd name="T66" fmla="*/ 2569 w 3840"/>
                <a:gd name="T67" fmla="*/ 98 h 782"/>
                <a:gd name="T68" fmla="*/ 2720 w 3840"/>
                <a:gd name="T69" fmla="*/ 122 h 782"/>
                <a:gd name="T70" fmla="*/ 2868 w 3840"/>
                <a:gd name="T71" fmla="*/ 150 h 782"/>
                <a:gd name="T72" fmla="*/ 3016 w 3840"/>
                <a:gd name="T73" fmla="*/ 184 h 782"/>
                <a:gd name="T74" fmla="*/ 3480 w 3840"/>
                <a:gd name="T75" fmla="*/ 321 h 782"/>
                <a:gd name="T76" fmla="*/ 3375 w 3840"/>
                <a:gd name="T77" fmla="*/ 380 h 782"/>
                <a:gd name="T78" fmla="*/ 3364 w 3840"/>
                <a:gd name="T79" fmla="*/ 654 h 782"/>
                <a:gd name="T80" fmla="*/ 3562 w 3840"/>
                <a:gd name="T81" fmla="*/ 743 h 782"/>
                <a:gd name="T82" fmla="*/ 3778 w 3840"/>
                <a:gd name="T83" fmla="*/ 716 h 782"/>
                <a:gd name="T84" fmla="*/ 3840 w 3840"/>
                <a:gd name="T85" fmla="*/ 462 h 782"/>
                <a:gd name="T86" fmla="*/ 286 w 3840"/>
                <a:gd name="T87" fmla="*/ 326 h 782"/>
                <a:gd name="T88" fmla="*/ 10 w 3840"/>
                <a:gd name="T89" fmla="*/ 121 h 782"/>
                <a:gd name="T90" fmla="*/ 963 w 3840"/>
                <a:gd name="T91" fmla="*/ 204 h 782"/>
                <a:gd name="T92" fmla="*/ 986 w 3840"/>
                <a:gd name="T93" fmla="*/ 382 h 782"/>
                <a:gd name="T94" fmla="*/ 1782 w 3840"/>
                <a:gd name="T95" fmla="*/ 230 h 782"/>
                <a:gd name="T96" fmla="*/ 2366 w 3840"/>
                <a:gd name="T97" fmla="*/ 74 h 782"/>
                <a:gd name="T98" fmla="*/ 3751 w 3840"/>
                <a:gd name="T99" fmla="*/ 425 h 782"/>
                <a:gd name="T100" fmla="*/ 3434 w 3840"/>
                <a:gd name="T101" fmla="*/ 355 h 782"/>
                <a:gd name="T102" fmla="*/ 3429 w 3840"/>
                <a:gd name="T103" fmla="*/ 364 h 782"/>
                <a:gd name="T104" fmla="*/ 3411 w 3840"/>
                <a:gd name="T105" fmla="*/ 380 h 782"/>
                <a:gd name="T106" fmla="*/ 3511 w 3840"/>
                <a:gd name="T107" fmla="*/ 559 h 782"/>
                <a:gd name="T108" fmla="*/ 3519 w 3840"/>
                <a:gd name="T109" fmla="*/ 690 h 782"/>
                <a:gd name="T110" fmla="*/ 3377 w 3840"/>
                <a:gd name="T111" fmla="*/ 623 h 782"/>
                <a:gd name="T112" fmla="*/ 3692 w 3840"/>
                <a:gd name="T113" fmla="*/ 697 h 782"/>
                <a:gd name="T114" fmla="*/ 3558 w 3840"/>
                <a:gd name="T115" fmla="*/ 612 h 782"/>
                <a:gd name="T116" fmla="*/ 3735 w 3840"/>
                <a:gd name="T117" fmla="*/ 662 h 782"/>
                <a:gd name="T118" fmla="*/ 3575 w 3840"/>
                <a:gd name="T119" fmla="*/ 529 h 782"/>
                <a:gd name="T120" fmla="*/ 3777 w 3840"/>
                <a:gd name="T121" fmla="*/ 464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40" h="782">
                  <a:moveTo>
                    <a:pt x="0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" y="88"/>
                    <a:pt x="3" y="88"/>
                  </a:cubicBezTo>
                  <a:cubicBezTo>
                    <a:pt x="2" y="90"/>
                    <a:pt x="0" y="91"/>
                    <a:pt x="0" y="9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9" y="362"/>
                    <a:pt x="259" y="365"/>
                    <a:pt x="257" y="367"/>
                  </a:cubicBezTo>
                  <a:cubicBezTo>
                    <a:pt x="256" y="369"/>
                    <a:pt x="253" y="370"/>
                    <a:pt x="252" y="368"/>
                  </a:cubicBezTo>
                  <a:cubicBezTo>
                    <a:pt x="97" y="257"/>
                    <a:pt x="28" y="208"/>
                    <a:pt x="0" y="18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228" y="402"/>
                    <a:pt x="227" y="402"/>
                    <a:pt x="227" y="402"/>
                  </a:cubicBezTo>
                  <a:cubicBezTo>
                    <a:pt x="230" y="403"/>
                    <a:pt x="230" y="407"/>
                    <a:pt x="228" y="408"/>
                  </a:cubicBezTo>
                  <a:cubicBezTo>
                    <a:pt x="226" y="411"/>
                    <a:pt x="224" y="411"/>
                    <a:pt x="222" y="409"/>
                  </a:cubicBezTo>
                  <a:cubicBezTo>
                    <a:pt x="105" y="325"/>
                    <a:pt x="36" y="277"/>
                    <a:pt x="0" y="24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196" y="443"/>
                    <a:pt x="198" y="443"/>
                    <a:pt x="198" y="443"/>
                  </a:cubicBezTo>
                  <a:cubicBezTo>
                    <a:pt x="201" y="445"/>
                    <a:pt x="200" y="447"/>
                    <a:pt x="199" y="450"/>
                  </a:cubicBezTo>
                  <a:cubicBezTo>
                    <a:pt x="197" y="452"/>
                    <a:pt x="195" y="452"/>
                    <a:pt x="193" y="451"/>
                  </a:cubicBezTo>
                  <a:cubicBezTo>
                    <a:pt x="101" y="385"/>
                    <a:pt x="40" y="341"/>
                    <a:pt x="0" y="311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6"/>
                    <a:pt x="0" y="410"/>
                    <a:pt x="0" y="414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8" y="448"/>
                    <a:pt x="10" y="448"/>
                    <a:pt x="10" y="448"/>
                  </a:cubicBezTo>
                  <a:cubicBezTo>
                    <a:pt x="9" y="442"/>
                    <a:pt x="10" y="437"/>
                    <a:pt x="13" y="432"/>
                  </a:cubicBezTo>
                  <a:cubicBezTo>
                    <a:pt x="19" y="423"/>
                    <a:pt x="32" y="420"/>
                    <a:pt x="41" y="427"/>
                  </a:cubicBezTo>
                  <a:cubicBezTo>
                    <a:pt x="50" y="434"/>
                    <a:pt x="52" y="446"/>
                    <a:pt x="45" y="456"/>
                  </a:cubicBezTo>
                  <a:cubicBezTo>
                    <a:pt x="42" y="460"/>
                    <a:pt x="37" y="463"/>
                    <a:pt x="32" y="464"/>
                  </a:cubicBezTo>
                  <a:cubicBezTo>
                    <a:pt x="59" y="484"/>
                    <a:pt x="59" y="484"/>
                    <a:pt x="59" y="484"/>
                  </a:cubicBezTo>
                  <a:cubicBezTo>
                    <a:pt x="59" y="478"/>
                    <a:pt x="60" y="473"/>
                    <a:pt x="63" y="468"/>
                  </a:cubicBezTo>
                  <a:cubicBezTo>
                    <a:pt x="69" y="459"/>
                    <a:pt x="82" y="457"/>
                    <a:pt x="91" y="464"/>
                  </a:cubicBezTo>
                  <a:cubicBezTo>
                    <a:pt x="100" y="470"/>
                    <a:pt x="102" y="483"/>
                    <a:pt x="95" y="492"/>
                  </a:cubicBezTo>
                  <a:cubicBezTo>
                    <a:pt x="93" y="496"/>
                    <a:pt x="87" y="499"/>
                    <a:pt x="83" y="500"/>
                  </a:cubicBezTo>
                  <a:cubicBezTo>
                    <a:pt x="109" y="519"/>
                    <a:pt x="109" y="519"/>
                    <a:pt x="109" y="519"/>
                  </a:cubicBezTo>
                  <a:cubicBezTo>
                    <a:pt x="108" y="514"/>
                    <a:pt x="109" y="509"/>
                    <a:pt x="113" y="504"/>
                  </a:cubicBezTo>
                  <a:cubicBezTo>
                    <a:pt x="120" y="495"/>
                    <a:pt x="132" y="493"/>
                    <a:pt x="141" y="499"/>
                  </a:cubicBezTo>
                  <a:cubicBezTo>
                    <a:pt x="150" y="506"/>
                    <a:pt x="152" y="519"/>
                    <a:pt x="146" y="528"/>
                  </a:cubicBezTo>
                  <a:cubicBezTo>
                    <a:pt x="142" y="532"/>
                    <a:pt x="138" y="535"/>
                    <a:pt x="132" y="536"/>
                  </a:cubicBezTo>
                  <a:cubicBezTo>
                    <a:pt x="154" y="552"/>
                    <a:pt x="154" y="552"/>
                    <a:pt x="154" y="552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50" y="273"/>
                    <a:pt x="345" y="241"/>
                    <a:pt x="323" y="225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264" y="141"/>
                    <a:pt x="346" y="153"/>
                    <a:pt x="430" y="163"/>
                  </a:cubicBezTo>
                  <a:cubicBezTo>
                    <a:pt x="441" y="173"/>
                    <a:pt x="460" y="180"/>
                    <a:pt x="480" y="186"/>
                  </a:cubicBezTo>
                  <a:cubicBezTo>
                    <a:pt x="510" y="194"/>
                    <a:pt x="525" y="220"/>
                    <a:pt x="525" y="220"/>
                  </a:cubicBezTo>
                  <a:cubicBezTo>
                    <a:pt x="527" y="265"/>
                    <a:pt x="527" y="265"/>
                    <a:pt x="527" y="265"/>
                  </a:cubicBezTo>
                  <a:cubicBezTo>
                    <a:pt x="442" y="275"/>
                    <a:pt x="370" y="323"/>
                    <a:pt x="325" y="390"/>
                  </a:cubicBezTo>
                  <a:cubicBezTo>
                    <a:pt x="352" y="410"/>
                    <a:pt x="352" y="410"/>
                    <a:pt x="352" y="410"/>
                  </a:cubicBezTo>
                  <a:cubicBezTo>
                    <a:pt x="393" y="346"/>
                    <a:pt x="463" y="302"/>
                    <a:pt x="543" y="296"/>
                  </a:cubicBezTo>
                  <a:cubicBezTo>
                    <a:pt x="680" y="288"/>
                    <a:pt x="798" y="392"/>
                    <a:pt x="806" y="531"/>
                  </a:cubicBezTo>
                  <a:cubicBezTo>
                    <a:pt x="811" y="614"/>
                    <a:pt x="776" y="691"/>
                    <a:pt x="717" y="741"/>
                  </a:cubicBezTo>
                  <a:cubicBezTo>
                    <a:pt x="738" y="766"/>
                    <a:pt x="738" y="766"/>
                    <a:pt x="738" y="766"/>
                  </a:cubicBezTo>
                  <a:cubicBezTo>
                    <a:pt x="804" y="710"/>
                    <a:pt x="844" y="623"/>
                    <a:pt x="839" y="529"/>
                  </a:cubicBezTo>
                  <a:cubicBezTo>
                    <a:pt x="830" y="388"/>
                    <a:pt x="721" y="277"/>
                    <a:pt x="587" y="265"/>
                  </a:cubicBezTo>
                  <a:cubicBezTo>
                    <a:pt x="584" y="216"/>
                    <a:pt x="584" y="216"/>
                    <a:pt x="584" y="216"/>
                  </a:cubicBezTo>
                  <a:cubicBezTo>
                    <a:pt x="584" y="216"/>
                    <a:pt x="592" y="191"/>
                    <a:pt x="618" y="179"/>
                  </a:cubicBezTo>
                  <a:cubicBezTo>
                    <a:pt x="716" y="184"/>
                    <a:pt x="819" y="185"/>
                    <a:pt x="924" y="181"/>
                  </a:cubicBezTo>
                  <a:cubicBezTo>
                    <a:pt x="903" y="195"/>
                    <a:pt x="903" y="195"/>
                    <a:pt x="903" y="195"/>
                  </a:cubicBezTo>
                  <a:cubicBezTo>
                    <a:pt x="918" y="234"/>
                    <a:pt x="918" y="234"/>
                    <a:pt x="918" y="234"/>
                  </a:cubicBezTo>
                  <a:cubicBezTo>
                    <a:pt x="911" y="242"/>
                    <a:pt x="904" y="252"/>
                    <a:pt x="900" y="262"/>
                  </a:cubicBezTo>
                  <a:cubicBezTo>
                    <a:pt x="860" y="264"/>
                    <a:pt x="860" y="264"/>
                    <a:pt x="860" y="264"/>
                  </a:cubicBezTo>
                  <a:cubicBezTo>
                    <a:pt x="853" y="299"/>
                    <a:pt x="853" y="299"/>
                    <a:pt x="853" y="299"/>
                  </a:cubicBezTo>
                  <a:cubicBezTo>
                    <a:pt x="888" y="315"/>
                    <a:pt x="888" y="315"/>
                    <a:pt x="888" y="315"/>
                  </a:cubicBezTo>
                  <a:cubicBezTo>
                    <a:pt x="889" y="326"/>
                    <a:pt x="891" y="337"/>
                    <a:pt x="894" y="348"/>
                  </a:cubicBezTo>
                  <a:cubicBezTo>
                    <a:pt x="866" y="379"/>
                    <a:pt x="866" y="379"/>
                    <a:pt x="866" y="379"/>
                  </a:cubicBezTo>
                  <a:cubicBezTo>
                    <a:pt x="885" y="409"/>
                    <a:pt x="885" y="409"/>
                    <a:pt x="885" y="409"/>
                  </a:cubicBezTo>
                  <a:cubicBezTo>
                    <a:pt x="924" y="393"/>
                    <a:pt x="924" y="393"/>
                    <a:pt x="924" y="393"/>
                  </a:cubicBezTo>
                  <a:cubicBezTo>
                    <a:pt x="932" y="401"/>
                    <a:pt x="941" y="407"/>
                    <a:pt x="952" y="413"/>
                  </a:cubicBezTo>
                  <a:cubicBezTo>
                    <a:pt x="953" y="455"/>
                    <a:pt x="953" y="455"/>
                    <a:pt x="953" y="455"/>
                  </a:cubicBezTo>
                  <a:cubicBezTo>
                    <a:pt x="988" y="462"/>
                    <a:pt x="988" y="462"/>
                    <a:pt x="988" y="462"/>
                  </a:cubicBezTo>
                  <a:cubicBezTo>
                    <a:pt x="1005" y="423"/>
                    <a:pt x="1005" y="423"/>
                    <a:pt x="1005" y="423"/>
                  </a:cubicBezTo>
                  <a:cubicBezTo>
                    <a:pt x="1015" y="422"/>
                    <a:pt x="1025" y="420"/>
                    <a:pt x="1035" y="417"/>
                  </a:cubicBezTo>
                  <a:cubicBezTo>
                    <a:pt x="1065" y="446"/>
                    <a:pt x="1065" y="446"/>
                    <a:pt x="1065" y="446"/>
                  </a:cubicBezTo>
                  <a:cubicBezTo>
                    <a:pt x="1096" y="425"/>
                    <a:pt x="1096" y="425"/>
                    <a:pt x="1096" y="425"/>
                  </a:cubicBezTo>
                  <a:cubicBezTo>
                    <a:pt x="1080" y="387"/>
                    <a:pt x="1080" y="387"/>
                    <a:pt x="1080" y="387"/>
                  </a:cubicBezTo>
                  <a:cubicBezTo>
                    <a:pt x="1088" y="379"/>
                    <a:pt x="1094" y="370"/>
                    <a:pt x="1099" y="360"/>
                  </a:cubicBezTo>
                  <a:cubicBezTo>
                    <a:pt x="1143" y="358"/>
                    <a:pt x="1143" y="358"/>
                    <a:pt x="1143" y="358"/>
                  </a:cubicBezTo>
                  <a:cubicBezTo>
                    <a:pt x="1150" y="323"/>
                    <a:pt x="1150" y="323"/>
                    <a:pt x="1150" y="323"/>
                  </a:cubicBezTo>
                  <a:cubicBezTo>
                    <a:pt x="1111" y="306"/>
                    <a:pt x="1111" y="306"/>
                    <a:pt x="1111" y="306"/>
                  </a:cubicBezTo>
                  <a:cubicBezTo>
                    <a:pt x="1110" y="295"/>
                    <a:pt x="1108" y="284"/>
                    <a:pt x="1105" y="274"/>
                  </a:cubicBezTo>
                  <a:cubicBezTo>
                    <a:pt x="1133" y="242"/>
                    <a:pt x="1133" y="242"/>
                    <a:pt x="1133" y="242"/>
                  </a:cubicBezTo>
                  <a:cubicBezTo>
                    <a:pt x="1114" y="212"/>
                    <a:pt x="1114" y="212"/>
                    <a:pt x="1114" y="212"/>
                  </a:cubicBezTo>
                  <a:cubicBezTo>
                    <a:pt x="1076" y="228"/>
                    <a:pt x="1076" y="228"/>
                    <a:pt x="1076" y="228"/>
                  </a:cubicBezTo>
                  <a:cubicBezTo>
                    <a:pt x="1068" y="221"/>
                    <a:pt x="1059" y="214"/>
                    <a:pt x="1050" y="209"/>
                  </a:cubicBezTo>
                  <a:cubicBezTo>
                    <a:pt x="1049" y="174"/>
                    <a:pt x="1049" y="174"/>
                    <a:pt x="1049" y="174"/>
                  </a:cubicBezTo>
                  <a:cubicBezTo>
                    <a:pt x="1108" y="169"/>
                    <a:pt x="1169" y="163"/>
                    <a:pt x="1231" y="155"/>
                  </a:cubicBezTo>
                  <a:cubicBezTo>
                    <a:pt x="1232" y="165"/>
                    <a:pt x="1232" y="165"/>
                    <a:pt x="1232" y="165"/>
                  </a:cubicBezTo>
                  <a:cubicBezTo>
                    <a:pt x="1361" y="149"/>
                    <a:pt x="1361" y="149"/>
                    <a:pt x="1361" y="149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10" y="433"/>
                    <a:pt x="1310" y="433"/>
                    <a:pt x="1310" y="433"/>
                  </a:cubicBezTo>
                  <a:cubicBezTo>
                    <a:pt x="1377" y="470"/>
                    <a:pt x="1377" y="470"/>
                    <a:pt x="1377" y="470"/>
                  </a:cubicBezTo>
                  <a:cubicBezTo>
                    <a:pt x="1446" y="342"/>
                    <a:pt x="1446" y="342"/>
                    <a:pt x="1446" y="342"/>
                  </a:cubicBezTo>
                  <a:cubicBezTo>
                    <a:pt x="1417" y="326"/>
                    <a:pt x="1417" y="326"/>
                    <a:pt x="1417" y="326"/>
                  </a:cubicBezTo>
                  <a:cubicBezTo>
                    <a:pt x="1396" y="145"/>
                    <a:pt x="1396" y="145"/>
                    <a:pt x="1396" y="145"/>
                  </a:cubicBezTo>
                  <a:cubicBezTo>
                    <a:pt x="1526" y="129"/>
                    <a:pt x="1526" y="129"/>
                    <a:pt x="1526" y="129"/>
                  </a:cubicBezTo>
                  <a:cubicBezTo>
                    <a:pt x="1523" y="105"/>
                    <a:pt x="1523" y="105"/>
                    <a:pt x="1523" y="105"/>
                  </a:cubicBezTo>
                  <a:cubicBezTo>
                    <a:pt x="1474" y="111"/>
                    <a:pt x="1474" y="111"/>
                    <a:pt x="1474" y="111"/>
                  </a:cubicBezTo>
                  <a:cubicBezTo>
                    <a:pt x="1519" y="102"/>
                    <a:pt x="1565" y="94"/>
                    <a:pt x="1611" y="87"/>
                  </a:cubicBezTo>
                  <a:cubicBezTo>
                    <a:pt x="1612" y="107"/>
                    <a:pt x="1611" y="152"/>
                    <a:pt x="1576" y="196"/>
                  </a:cubicBezTo>
                  <a:cubicBezTo>
                    <a:pt x="1531" y="252"/>
                    <a:pt x="1514" y="455"/>
                    <a:pt x="1709" y="428"/>
                  </a:cubicBezTo>
                  <a:cubicBezTo>
                    <a:pt x="1711" y="428"/>
                    <a:pt x="1712" y="428"/>
                    <a:pt x="1713" y="428"/>
                  </a:cubicBezTo>
                  <a:cubicBezTo>
                    <a:pt x="1712" y="428"/>
                    <a:pt x="1714" y="427"/>
                    <a:pt x="1713" y="428"/>
                  </a:cubicBezTo>
                  <a:cubicBezTo>
                    <a:pt x="1713" y="428"/>
                    <a:pt x="1713" y="428"/>
                    <a:pt x="1713" y="428"/>
                  </a:cubicBezTo>
                  <a:cubicBezTo>
                    <a:pt x="1714" y="427"/>
                    <a:pt x="1717" y="427"/>
                    <a:pt x="1717" y="427"/>
                  </a:cubicBezTo>
                  <a:cubicBezTo>
                    <a:pt x="1717" y="427"/>
                    <a:pt x="1717" y="427"/>
                    <a:pt x="1717" y="427"/>
                  </a:cubicBezTo>
                  <a:cubicBezTo>
                    <a:pt x="1910" y="389"/>
                    <a:pt x="1834" y="202"/>
                    <a:pt x="1774" y="163"/>
                  </a:cubicBezTo>
                  <a:cubicBezTo>
                    <a:pt x="1731" y="135"/>
                    <a:pt x="1716" y="96"/>
                    <a:pt x="1710" y="76"/>
                  </a:cubicBezTo>
                  <a:cubicBezTo>
                    <a:pt x="1850" y="61"/>
                    <a:pt x="1995" y="56"/>
                    <a:pt x="2142" y="61"/>
                  </a:cubicBezTo>
                  <a:cubicBezTo>
                    <a:pt x="2158" y="76"/>
                    <a:pt x="2163" y="92"/>
                    <a:pt x="2163" y="92"/>
                  </a:cubicBezTo>
                  <a:cubicBezTo>
                    <a:pt x="2157" y="138"/>
                    <a:pt x="2157" y="138"/>
                    <a:pt x="2157" y="138"/>
                  </a:cubicBezTo>
                  <a:cubicBezTo>
                    <a:pt x="2071" y="129"/>
                    <a:pt x="1990" y="160"/>
                    <a:pt x="1932" y="217"/>
                  </a:cubicBezTo>
                  <a:cubicBezTo>
                    <a:pt x="1954" y="241"/>
                    <a:pt x="1954" y="241"/>
                    <a:pt x="1954" y="241"/>
                  </a:cubicBezTo>
                  <a:cubicBezTo>
                    <a:pt x="2009" y="188"/>
                    <a:pt x="2085" y="160"/>
                    <a:pt x="2165" y="172"/>
                  </a:cubicBezTo>
                  <a:cubicBezTo>
                    <a:pt x="2301" y="192"/>
                    <a:pt x="2394" y="321"/>
                    <a:pt x="2373" y="458"/>
                  </a:cubicBezTo>
                  <a:cubicBezTo>
                    <a:pt x="2360" y="540"/>
                    <a:pt x="2309" y="608"/>
                    <a:pt x="2242" y="644"/>
                  </a:cubicBezTo>
                  <a:cubicBezTo>
                    <a:pt x="2257" y="673"/>
                    <a:pt x="2257" y="673"/>
                    <a:pt x="2257" y="673"/>
                  </a:cubicBezTo>
                  <a:cubicBezTo>
                    <a:pt x="2333" y="632"/>
                    <a:pt x="2390" y="556"/>
                    <a:pt x="2405" y="463"/>
                  </a:cubicBezTo>
                  <a:cubicBezTo>
                    <a:pt x="2426" y="323"/>
                    <a:pt x="2343" y="191"/>
                    <a:pt x="2214" y="150"/>
                  </a:cubicBezTo>
                  <a:cubicBezTo>
                    <a:pt x="2222" y="101"/>
                    <a:pt x="2222" y="101"/>
                    <a:pt x="2222" y="101"/>
                  </a:cubicBezTo>
                  <a:cubicBezTo>
                    <a:pt x="2222" y="101"/>
                    <a:pt x="2236" y="77"/>
                    <a:pt x="2267" y="71"/>
                  </a:cubicBezTo>
                  <a:cubicBezTo>
                    <a:pt x="2272" y="70"/>
                    <a:pt x="2277" y="69"/>
                    <a:pt x="2283" y="68"/>
                  </a:cubicBezTo>
                  <a:cubicBezTo>
                    <a:pt x="2295" y="69"/>
                    <a:pt x="2308" y="70"/>
                    <a:pt x="2320" y="71"/>
                  </a:cubicBezTo>
                  <a:cubicBezTo>
                    <a:pt x="2321" y="71"/>
                    <a:pt x="2321" y="73"/>
                    <a:pt x="2321" y="73"/>
                  </a:cubicBezTo>
                  <a:cubicBezTo>
                    <a:pt x="2293" y="104"/>
                    <a:pt x="2293" y="104"/>
                    <a:pt x="2293" y="104"/>
                  </a:cubicBezTo>
                  <a:cubicBezTo>
                    <a:pt x="2312" y="135"/>
                    <a:pt x="2312" y="135"/>
                    <a:pt x="2312" y="135"/>
                  </a:cubicBezTo>
                  <a:cubicBezTo>
                    <a:pt x="2351" y="119"/>
                    <a:pt x="2351" y="119"/>
                    <a:pt x="2351" y="119"/>
                  </a:cubicBezTo>
                  <a:cubicBezTo>
                    <a:pt x="2359" y="126"/>
                    <a:pt x="2368" y="133"/>
                    <a:pt x="2378" y="138"/>
                  </a:cubicBezTo>
                  <a:cubicBezTo>
                    <a:pt x="2380" y="180"/>
                    <a:pt x="2380" y="180"/>
                    <a:pt x="2380" y="180"/>
                  </a:cubicBezTo>
                  <a:cubicBezTo>
                    <a:pt x="2415" y="187"/>
                    <a:pt x="2415" y="187"/>
                    <a:pt x="2415" y="187"/>
                  </a:cubicBezTo>
                  <a:cubicBezTo>
                    <a:pt x="2432" y="148"/>
                    <a:pt x="2432" y="148"/>
                    <a:pt x="2432" y="148"/>
                  </a:cubicBezTo>
                  <a:cubicBezTo>
                    <a:pt x="2441" y="148"/>
                    <a:pt x="2452" y="146"/>
                    <a:pt x="2461" y="142"/>
                  </a:cubicBezTo>
                  <a:cubicBezTo>
                    <a:pt x="2492" y="171"/>
                    <a:pt x="2492" y="171"/>
                    <a:pt x="2492" y="171"/>
                  </a:cubicBezTo>
                  <a:cubicBezTo>
                    <a:pt x="2522" y="151"/>
                    <a:pt x="2522" y="151"/>
                    <a:pt x="2522" y="151"/>
                  </a:cubicBezTo>
                  <a:cubicBezTo>
                    <a:pt x="2507" y="113"/>
                    <a:pt x="2507" y="113"/>
                    <a:pt x="2507" y="113"/>
                  </a:cubicBezTo>
                  <a:cubicBezTo>
                    <a:pt x="2513" y="107"/>
                    <a:pt x="2518" y="99"/>
                    <a:pt x="2522" y="92"/>
                  </a:cubicBezTo>
                  <a:cubicBezTo>
                    <a:pt x="2538" y="94"/>
                    <a:pt x="2554" y="96"/>
                    <a:pt x="2569" y="98"/>
                  </a:cubicBezTo>
                  <a:cubicBezTo>
                    <a:pt x="2551" y="185"/>
                    <a:pt x="2551" y="185"/>
                    <a:pt x="2551" y="185"/>
                  </a:cubicBezTo>
                  <a:cubicBezTo>
                    <a:pt x="2662" y="209"/>
                    <a:pt x="2662" y="209"/>
                    <a:pt x="2662" y="209"/>
                  </a:cubicBezTo>
                  <a:cubicBezTo>
                    <a:pt x="2682" y="116"/>
                    <a:pt x="2682" y="116"/>
                    <a:pt x="2682" y="116"/>
                  </a:cubicBezTo>
                  <a:cubicBezTo>
                    <a:pt x="2694" y="118"/>
                    <a:pt x="2707" y="120"/>
                    <a:pt x="2720" y="122"/>
                  </a:cubicBezTo>
                  <a:cubicBezTo>
                    <a:pt x="2684" y="292"/>
                    <a:pt x="2684" y="292"/>
                    <a:pt x="2684" y="292"/>
                  </a:cubicBezTo>
                  <a:cubicBezTo>
                    <a:pt x="2795" y="315"/>
                    <a:pt x="2795" y="315"/>
                    <a:pt x="2795" y="315"/>
                  </a:cubicBezTo>
                  <a:cubicBezTo>
                    <a:pt x="2832" y="143"/>
                    <a:pt x="2832" y="143"/>
                    <a:pt x="2832" y="143"/>
                  </a:cubicBezTo>
                  <a:cubicBezTo>
                    <a:pt x="2844" y="145"/>
                    <a:pt x="2856" y="148"/>
                    <a:pt x="2868" y="150"/>
                  </a:cubicBezTo>
                  <a:cubicBezTo>
                    <a:pt x="2816" y="398"/>
                    <a:pt x="2816" y="398"/>
                    <a:pt x="2816" y="398"/>
                  </a:cubicBezTo>
                  <a:cubicBezTo>
                    <a:pt x="2928" y="422"/>
                    <a:pt x="2928" y="422"/>
                    <a:pt x="2928" y="422"/>
                  </a:cubicBezTo>
                  <a:cubicBezTo>
                    <a:pt x="2980" y="175"/>
                    <a:pt x="2980" y="175"/>
                    <a:pt x="2980" y="175"/>
                  </a:cubicBezTo>
                  <a:cubicBezTo>
                    <a:pt x="2992" y="178"/>
                    <a:pt x="3005" y="181"/>
                    <a:pt x="3016" y="184"/>
                  </a:cubicBezTo>
                  <a:cubicBezTo>
                    <a:pt x="2949" y="505"/>
                    <a:pt x="2949" y="505"/>
                    <a:pt x="2949" y="505"/>
                  </a:cubicBezTo>
                  <a:cubicBezTo>
                    <a:pt x="3060" y="528"/>
                    <a:pt x="3060" y="528"/>
                    <a:pt x="3060" y="528"/>
                  </a:cubicBezTo>
                  <a:cubicBezTo>
                    <a:pt x="3127" y="212"/>
                    <a:pt x="3127" y="212"/>
                    <a:pt x="3127" y="212"/>
                  </a:cubicBezTo>
                  <a:cubicBezTo>
                    <a:pt x="3247" y="244"/>
                    <a:pt x="3366" y="280"/>
                    <a:pt x="3480" y="321"/>
                  </a:cubicBezTo>
                  <a:cubicBezTo>
                    <a:pt x="3436" y="331"/>
                    <a:pt x="3436" y="331"/>
                    <a:pt x="3436" y="331"/>
                  </a:cubicBezTo>
                  <a:cubicBezTo>
                    <a:pt x="3433" y="314"/>
                    <a:pt x="3420" y="299"/>
                    <a:pt x="3402" y="296"/>
                  </a:cubicBezTo>
                  <a:cubicBezTo>
                    <a:pt x="3378" y="291"/>
                    <a:pt x="3355" y="306"/>
                    <a:pt x="3350" y="330"/>
                  </a:cubicBezTo>
                  <a:cubicBezTo>
                    <a:pt x="3346" y="351"/>
                    <a:pt x="3357" y="371"/>
                    <a:pt x="3375" y="380"/>
                  </a:cubicBezTo>
                  <a:cubicBezTo>
                    <a:pt x="3334" y="577"/>
                    <a:pt x="3334" y="577"/>
                    <a:pt x="3334" y="577"/>
                  </a:cubicBezTo>
                  <a:cubicBezTo>
                    <a:pt x="3313" y="578"/>
                    <a:pt x="3295" y="592"/>
                    <a:pt x="3290" y="613"/>
                  </a:cubicBezTo>
                  <a:cubicBezTo>
                    <a:pt x="3285" y="637"/>
                    <a:pt x="3301" y="660"/>
                    <a:pt x="3324" y="665"/>
                  </a:cubicBezTo>
                  <a:cubicBezTo>
                    <a:pt x="3339" y="669"/>
                    <a:pt x="3354" y="663"/>
                    <a:pt x="3364" y="654"/>
                  </a:cubicBezTo>
                  <a:cubicBezTo>
                    <a:pt x="3477" y="720"/>
                    <a:pt x="3477" y="720"/>
                    <a:pt x="3477" y="720"/>
                  </a:cubicBezTo>
                  <a:cubicBezTo>
                    <a:pt x="3476" y="722"/>
                    <a:pt x="3476" y="723"/>
                    <a:pt x="3476" y="725"/>
                  </a:cubicBezTo>
                  <a:cubicBezTo>
                    <a:pt x="3471" y="748"/>
                    <a:pt x="3486" y="772"/>
                    <a:pt x="3510" y="777"/>
                  </a:cubicBezTo>
                  <a:cubicBezTo>
                    <a:pt x="3533" y="782"/>
                    <a:pt x="3557" y="767"/>
                    <a:pt x="3562" y="743"/>
                  </a:cubicBezTo>
                  <a:cubicBezTo>
                    <a:pt x="3562" y="742"/>
                    <a:pt x="3562" y="740"/>
                    <a:pt x="3562" y="738"/>
                  </a:cubicBezTo>
                  <a:cubicBezTo>
                    <a:pt x="3695" y="723"/>
                    <a:pt x="3695" y="723"/>
                    <a:pt x="3695" y="723"/>
                  </a:cubicBezTo>
                  <a:cubicBezTo>
                    <a:pt x="3700" y="736"/>
                    <a:pt x="3711" y="747"/>
                    <a:pt x="3726" y="750"/>
                  </a:cubicBezTo>
                  <a:cubicBezTo>
                    <a:pt x="3750" y="755"/>
                    <a:pt x="3773" y="740"/>
                    <a:pt x="3778" y="716"/>
                  </a:cubicBezTo>
                  <a:cubicBezTo>
                    <a:pt x="3782" y="696"/>
                    <a:pt x="3773" y="677"/>
                    <a:pt x="3757" y="668"/>
                  </a:cubicBezTo>
                  <a:cubicBezTo>
                    <a:pt x="3799" y="468"/>
                    <a:pt x="3799" y="468"/>
                    <a:pt x="3799" y="468"/>
                  </a:cubicBezTo>
                  <a:cubicBezTo>
                    <a:pt x="3809" y="467"/>
                    <a:pt x="3818" y="463"/>
                    <a:pt x="3825" y="456"/>
                  </a:cubicBezTo>
                  <a:cubicBezTo>
                    <a:pt x="3830" y="458"/>
                    <a:pt x="3832" y="460"/>
                    <a:pt x="3840" y="462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0" y="0"/>
                  </a:lnTo>
                  <a:close/>
                  <a:moveTo>
                    <a:pt x="285" y="319"/>
                  </a:moveTo>
                  <a:cubicBezTo>
                    <a:pt x="286" y="321"/>
                    <a:pt x="287" y="324"/>
                    <a:pt x="286" y="326"/>
                  </a:cubicBezTo>
                  <a:cubicBezTo>
                    <a:pt x="284" y="328"/>
                    <a:pt x="282" y="329"/>
                    <a:pt x="279" y="327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4"/>
                    <a:pt x="3" y="123"/>
                  </a:cubicBezTo>
                  <a:cubicBezTo>
                    <a:pt x="5" y="120"/>
                    <a:pt x="7" y="120"/>
                    <a:pt x="10" y="121"/>
                  </a:cubicBezTo>
                  <a:cubicBezTo>
                    <a:pt x="285" y="319"/>
                    <a:pt x="285" y="319"/>
                    <a:pt x="285" y="319"/>
                  </a:cubicBezTo>
                  <a:close/>
                  <a:moveTo>
                    <a:pt x="1006" y="177"/>
                  </a:moveTo>
                  <a:cubicBezTo>
                    <a:pt x="997" y="197"/>
                    <a:pt x="997" y="197"/>
                    <a:pt x="997" y="197"/>
                  </a:cubicBezTo>
                  <a:cubicBezTo>
                    <a:pt x="985" y="198"/>
                    <a:pt x="974" y="200"/>
                    <a:pt x="963" y="204"/>
                  </a:cubicBezTo>
                  <a:cubicBezTo>
                    <a:pt x="938" y="181"/>
                    <a:pt x="938" y="181"/>
                    <a:pt x="938" y="181"/>
                  </a:cubicBezTo>
                  <a:cubicBezTo>
                    <a:pt x="960" y="180"/>
                    <a:pt x="983" y="179"/>
                    <a:pt x="1006" y="177"/>
                  </a:cubicBezTo>
                  <a:close/>
                  <a:moveTo>
                    <a:pt x="1073" y="324"/>
                  </a:moveTo>
                  <a:cubicBezTo>
                    <a:pt x="1065" y="365"/>
                    <a:pt x="1025" y="390"/>
                    <a:pt x="986" y="382"/>
                  </a:cubicBezTo>
                  <a:cubicBezTo>
                    <a:pt x="946" y="374"/>
                    <a:pt x="921" y="334"/>
                    <a:pt x="930" y="294"/>
                  </a:cubicBezTo>
                  <a:cubicBezTo>
                    <a:pt x="938" y="254"/>
                    <a:pt x="977" y="228"/>
                    <a:pt x="1017" y="237"/>
                  </a:cubicBezTo>
                  <a:cubicBezTo>
                    <a:pt x="1056" y="245"/>
                    <a:pt x="1082" y="284"/>
                    <a:pt x="1073" y="324"/>
                  </a:cubicBezTo>
                  <a:close/>
                  <a:moveTo>
                    <a:pt x="1782" y="230"/>
                  </a:moveTo>
                  <a:cubicBezTo>
                    <a:pt x="1782" y="230"/>
                    <a:pt x="1877" y="338"/>
                    <a:pt x="1748" y="382"/>
                  </a:cubicBezTo>
                  <a:cubicBezTo>
                    <a:pt x="1748" y="382"/>
                    <a:pt x="1829" y="316"/>
                    <a:pt x="1782" y="230"/>
                  </a:cubicBezTo>
                  <a:close/>
                  <a:moveTo>
                    <a:pt x="2413" y="108"/>
                  </a:moveTo>
                  <a:cubicBezTo>
                    <a:pt x="2392" y="103"/>
                    <a:pt x="2376" y="91"/>
                    <a:pt x="2366" y="74"/>
                  </a:cubicBezTo>
                  <a:cubicBezTo>
                    <a:pt x="2404" y="78"/>
                    <a:pt x="2442" y="82"/>
                    <a:pt x="2480" y="87"/>
                  </a:cubicBezTo>
                  <a:cubicBezTo>
                    <a:pt x="2463" y="104"/>
                    <a:pt x="2438" y="113"/>
                    <a:pt x="2413" y="108"/>
                  </a:cubicBezTo>
                  <a:close/>
                  <a:moveTo>
                    <a:pt x="3609" y="368"/>
                  </a:moveTo>
                  <a:cubicBezTo>
                    <a:pt x="3658" y="386"/>
                    <a:pt x="3705" y="405"/>
                    <a:pt x="3751" y="425"/>
                  </a:cubicBezTo>
                  <a:cubicBezTo>
                    <a:pt x="3751" y="427"/>
                    <a:pt x="3751" y="429"/>
                    <a:pt x="3752" y="432"/>
                  </a:cubicBezTo>
                  <a:cubicBezTo>
                    <a:pt x="3592" y="450"/>
                    <a:pt x="3592" y="450"/>
                    <a:pt x="3592" y="450"/>
                  </a:cubicBezTo>
                  <a:cubicBezTo>
                    <a:pt x="3609" y="368"/>
                    <a:pt x="3609" y="368"/>
                    <a:pt x="3609" y="368"/>
                  </a:cubicBezTo>
                  <a:close/>
                  <a:moveTo>
                    <a:pt x="3434" y="355"/>
                  </a:moveTo>
                  <a:cubicBezTo>
                    <a:pt x="3520" y="335"/>
                    <a:pt x="3520" y="335"/>
                    <a:pt x="3520" y="335"/>
                  </a:cubicBezTo>
                  <a:cubicBezTo>
                    <a:pt x="3543" y="343"/>
                    <a:pt x="3566" y="351"/>
                    <a:pt x="3588" y="360"/>
                  </a:cubicBezTo>
                  <a:cubicBezTo>
                    <a:pt x="3570" y="447"/>
                    <a:pt x="3570" y="447"/>
                    <a:pt x="3570" y="447"/>
                  </a:cubicBezTo>
                  <a:cubicBezTo>
                    <a:pt x="3429" y="364"/>
                    <a:pt x="3429" y="364"/>
                    <a:pt x="3429" y="364"/>
                  </a:cubicBezTo>
                  <a:cubicBezTo>
                    <a:pt x="3431" y="361"/>
                    <a:pt x="3433" y="358"/>
                    <a:pt x="3434" y="355"/>
                  </a:cubicBezTo>
                  <a:close/>
                  <a:moveTo>
                    <a:pt x="3356" y="583"/>
                  </a:moveTo>
                  <a:cubicBezTo>
                    <a:pt x="3398" y="383"/>
                    <a:pt x="3398" y="383"/>
                    <a:pt x="3398" y="383"/>
                  </a:cubicBezTo>
                  <a:cubicBezTo>
                    <a:pt x="3402" y="383"/>
                    <a:pt x="3407" y="381"/>
                    <a:pt x="3411" y="380"/>
                  </a:cubicBezTo>
                  <a:cubicBezTo>
                    <a:pt x="3565" y="471"/>
                    <a:pt x="3565" y="471"/>
                    <a:pt x="3565" y="471"/>
                  </a:cubicBezTo>
                  <a:cubicBezTo>
                    <a:pt x="3560" y="495"/>
                    <a:pt x="3560" y="495"/>
                    <a:pt x="3560" y="495"/>
                  </a:cubicBezTo>
                  <a:cubicBezTo>
                    <a:pt x="3554" y="524"/>
                    <a:pt x="3554" y="524"/>
                    <a:pt x="3554" y="524"/>
                  </a:cubicBezTo>
                  <a:cubicBezTo>
                    <a:pt x="3534" y="523"/>
                    <a:pt x="3515" y="538"/>
                    <a:pt x="3511" y="559"/>
                  </a:cubicBezTo>
                  <a:cubicBezTo>
                    <a:pt x="3510" y="562"/>
                    <a:pt x="3510" y="565"/>
                    <a:pt x="3510" y="568"/>
                  </a:cubicBezTo>
                  <a:cubicBezTo>
                    <a:pt x="3372" y="601"/>
                    <a:pt x="3372" y="601"/>
                    <a:pt x="3372" y="601"/>
                  </a:cubicBezTo>
                  <a:cubicBezTo>
                    <a:pt x="3368" y="594"/>
                    <a:pt x="3363" y="588"/>
                    <a:pt x="3356" y="583"/>
                  </a:cubicBezTo>
                  <a:close/>
                  <a:moveTo>
                    <a:pt x="3519" y="690"/>
                  </a:moveTo>
                  <a:cubicBezTo>
                    <a:pt x="3508" y="689"/>
                    <a:pt x="3497" y="693"/>
                    <a:pt x="3489" y="701"/>
                  </a:cubicBezTo>
                  <a:cubicBezTo>
                    <a:pt x="3376" y="633"/>
                    <a:pt x="3376" y="633"/>
                    <a:pt x="3376" y="633"/>
                  </a:cubicBezTo>
                  <a:cubicBezTo>
                    <a:pt x="3376" y="633"/>
                    <a:pt x="3376" y="632"/>
                    <a:pt x="3376" y="631"/>
                  </a:cubicBezTo>
                  <a:cubicBezTo>
                    <a:pt x="3377" y="628"/>
                    <a:pt x="3377" y="626"/>
                    <a:pt x="3377" y="623"/>
                  </a:cubicBezTo>
                  <a:cubicBezTo>
                    <a:pt x="3516" y="590"/>
                    <a:pt x="3516" y="590"/>
                    <a:pt x="3516" y="590"/>
                  </a:cubicBezTo>
                  <a:cubicBezTo>
                    <a:pt x="3521" y="598"/>
                    <a:pt x="3527" y="605"/>
                    <a:pt x="3536" y="608"/>
                  </a:cubicBezTo>
                  <a:cubicBezTo>
                    <a:pt x="3519" y="690"/>
                    <a:pt x="3519" y="690"/>
                    <a:pt x="3519" y="690"/>
                  </a:cubicBezTo>
                  <a:close/>
                  <a:moveTo>
                    <a:pt x="3692" y="697"/>
                  </a:moveTo>
                  <a:cubicBezTo>
                    <a:pt x="3692" y="698"/>
                    <a:pt x="3692" y="699"/>
                    <a:pt x="3692" y="700"/>
                  </a:cubicBezTo>
                  <a:cubicBezTo>
                    <a:pt x="3559" y="716"/>
                    <a:pt x="3559" y="716"/>
                    <a:pt x="3559" y="716"/>
                  </a:cubicBezTo>
                  <a:cubicBezTo>
                    <a:pt x="3555" y="707"/>
                    <a:pt x="3549" y="700"/>
                    <a:pt x="3540" y="695"/>
                  </a:cubicBezTo>
                  <a:cubicBezTo>
                    <a:pt x="3558" y="612"/>
                    <a:pt x="3558" y="612"/>
                    <a:pt x="3558" y="612"/>
                  </a:cubicBezTo>
                  <a:cubicBezTo>
                    <a:pt x="3566" y="611"/>
                    <a:pt x="3573" y="608"/>
                    <a:pt x="3579" y="604"/>
                  </a:cubicBezTo>
                  <a:cubicBezTo>
                    <a:pt x="3695" y="690"/>
                    <a:pt x="3695" y="690"/>
                    <a:pt x="3695" y="690"/>
                  </a:cubicBezTo>
                  <a:cubicBezTo>
                    <a:pt x="3693" y="692"/>
                    <a:pt x="3693" y="695"/>
                    <a:pt x="3692" y="697"/>
                  </a:cubicBezTo>
                  <a:close/>
                  <a:moveTo>
                    <a:pt x="3735" y="662"/>
                  </a:moveTo>
                  <a:cubicBezTo>
                    <a:pt x="3725" y="662"/>
                    <a:pt x="3716" y="666"/>
                    <a:pt x="3708" y="672"/>
                  </a:cubicBezTo>
                  <a:cubicBezTo>
                    <a:pt x="3594" y="585"/>
                    <a:pt x="3594" y="585"/>
                    <a:pt x="3594" y="585"/>
                  </a:cubicBezTo>
                  <a:cubicBezTo>
                    <a:pt x="3595" y="583"/>
                    <a:pt x="3596" y="580"/>
                    <a:pt x="3597" y="577"/>
                  </a:cubicBezTo>
                  <a:cubicBezTo>
                    <a:pt x="3601" y="558"/>
                    <a:pt x="3592" y="539"/>
                    <a:pt x="3575" y="529"/>
                  </a:cubicBezTo>
                  <a:cubicBezTo>
                    <a:pt x="3581" y="502"/>
                    <a:pt x="3581" y="502"/>
                    <a:pt x="3581" y="502"/>
                  </a:cubicBezTo>
                  <a:cubicBezTo>
                    <a:pt x="3587" y="474"/>
                    <a:pt x="3587" y="474"/>
                    <a:pt x="3587" y="474"/>
                  </a:cubicBezTo>
                  <a:cubicBezTo>
                    <a:pt x="3762" y="454"/>
                    <a:pt x="3762" y="454"/>
                    <a:pt x="3762" y="454"/>
                  </a:cubicBezTo>
                  <a:cubicBezTo>
                    <a:pt x="3766" y="458"/>
                    <a:pt x="3771" y="462"/>
                    <a:pt x="3777" y="464"/>
                  </a:cubicBezTo>
                  <a:cubicBezTo>
                    <a:pt x="3735" y="662"/>
                    <a:pt x="3735" y="662"/>
                    <a:pt x="3735" y="6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23909" y="2392774"/>
            <a:ext cx="9544179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323910" y="1224449"/>
            <a:ext cx="9544180" cy="1018621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323910" y="2319270"/>
            <a:ext cx="51498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占位符 13">
            <a:extLst>
              <a:ext uri="{FF2B5EF4-FFF2-40B4-BE49-F238E27FC236}">
                <a16:creationId xmlns:a16="http://schemas.microsoft.com/office/drawing/2014/main" id="{2B5D8F25-EDE1-457C-95A9-C9E8AE063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910" y="3184588"/>
            <a:ext cx="9544179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38" name="文本占位符 13">
            <a:extLst>
              <a:ext uri="{FF2B5EF4-FFF2-40B4-BE49-F238E27FC236}">
                <a16:creationId xmlns:a16="http://schemas.microsoft.com/office/drawing/2014/main" id="{FBECA440-8256-4205-9CB9-B66C21DEEE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910" y="3480859"/>
            <a:ext cx="9544179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7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5999" y="3117850"/>
            <a:ext cx="4049905" cy="784225"/>
          </a:xfrm>
        </p:spPr>
        <p:txBody>
          <a:bodyPr anchor="ctr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0" y="3902075"/>
            <a:ext cx="4049905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15EF2-14A0-4FA4-AE6B-9E898E8F493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95325" y="6235700"/>
            <a:ext cx="4114800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E22CD-1634-45B2-A601-C9E681B8AEA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599" y="6235700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9EFDEE63-8253-4924-9BE3-27464BB6BEF8}"/>
              </a:ext>
            </a:extLst>
          </p:cNvPr>
          <p:cNvSpPr>
            <a:spLocks/>
          </p:cNvSpPr>
          <p:nvPr userDrawn="1"/>
        </p:nvSpPr>
        <p:spPr bwMode="auto">
          <a:xfrm>
            <a:off x="10917238" y="895350"/>
            <a:ext cx="1274762" cy="1550988"/>
          </a:xfrm>
          <a:custGeom>
            <a:avLst/>
            <a:gdLst>
              <a:gd name="connsiteX0" fmla="*/ 771417 w 1274762"/>
              <a:gd name="connsiteY0" fmla="*/ 400891 h 1550988"/>
              <a:gd name="connsiteX1" fmla="*/ 387350 w 1274762"/>
              <a:gd name="connsiteY1" fmla="*/ 785352 h 1550988"/>
              <a:gd name="connsiteX2" fmla="*/ 771417 w 1274762"/>
              <a:gd name="connsiteY2" fmla="*/ 1166527 h 1550988"/>
              <a:gd name="connsiteX3" fmla="*/ 1155485 w 1274762"/>
              <a:gd name="connsiteY3" fmla="*/ 785352 h 1550988"/>
              <a:gd name="connsiteX4" fmla="*/ 771417 w 1274762"/>
              <a:gd name="connsiteY4" fmla="*/ 400891 h 1550988"/>
              <a:gd name="connsiteX5" fmla="*/ 682786 w 1274762"/>
              <a:gd name="connsiteY5" fmla="*/ 0 h 1550988"/>
              <a:gd name="connsiteX6" fmla="*/ 869896 w 1274762"/>
              <a:gd name="connsiteY6" fmla="*/ 0 h 1550988"/>
              <a:gd name="connsiteX7" fmla="*/ 909288 w 1274762"/>
              <a:gd name="connsiteY7" fmla="*/ 213590 h 1550988"/>
              <a:gd name="connsiteX8" fmla="*/ 1060288 w 1274762"/>
              <a:gd name="connsiteY8" fmla="*/ 276023 h 1550988"/>
              <a:gd name="connsiteX9" fmla="*/ 1244116 w 1274762"/>
              <a:gd name="connsiteY9" fmla="*/ 164300 h 1550988"/>
              <a:gd name="connsiteX10" fmla="*/ 1260939 w 1274762"/>
              <a:gd name="connsiteY10" fmla="*/ 181140 h 1550988"/>
              <a:gd name="connsiteX11" fmla="*/ 1274762 w 1274762"/>
              <a:gd name="connsiteY11" fmla="*/ 194977 h 1550988"/>
              <a:gd name="connsiteX12" fmla="*/ 1274762 w 1274762"/>
              <a:gd name="connsiteY12" fmla="*/ 452207 h 1550988"/>
              <a:gd name="connsiteX13" fmla="*/ 1260529 w 1274762"/>
              <a:gd name="connsiteY13" fmla="*/ 473183 h 1550988"/>
              <a:gd name="connsiteX14" fmla="*/ 1274762 w 1274762"/>
              <a:gd name="connsiteY14" fmla="*/ 501078 h 1550988"/>
              <a:gd name="connsiteX15" fmla="*/ 1274762 w 1274762"/>
              <a:gd name="connsiteY15" fmla="*/ 1051351 h 1550988"/>
              <a:gd name="connsiteX16" fmla="*/ 1263812 w 1274762"/>
              <a:gd name="connsiteY16" fmla="*/ 1074519 h 1550988"/>
              <a:gd name="connsiteX17" fmla="*/ 1265556 w 1274762"/>
              <a:gd name="connsiteY17" fmla="*/ 1077446 h 1550988"/>
              <a:gd name="connsiteX18" fmla="*/ 1274762 w 1274762"/>
              <a:gd name="connsiteY18" fmla="*/ 1092896 h 1550988"/>
              <a:gd name="connsiteX19" fmla="*/ 1274762 w 1274762"/>
              <a:gd name="connsiteY19" fmla="*/ 1362583 h 1550988"/>
              <a:gd name="connsiteX20" fmla="*/ 1244116 w 1274762"/>
              <a:gd name="connsiteY20" fmla="*/ 1393261 h 1550988"/>
              <a:gd name="connsiteX21" fmla="*/ 1063571 w 1274762"/>
              <a:gd name="connsiteY21" fmla="*/ 1274965 h 1550988"/>
              <a:gd name="connsiteX22" fmla="*/ 912570 w 1274762"/>
              <a:gd name="connsiteY22" fmla="*/ 1340685 h 1550988"/>
              <a:gd name="connsiteX23" fmla="*/ 860048 w 1274762"/>
              <a:gd name="connsiteY23" fmla="*/ 1550988 h 1550988"/>
              <a:gd name="connsiteX24" fmla="*/ 672939 w 1274762"/>
              <a:gd name="connsiteY24" fmla="*/ 1550988 h 1550988"/>
              <a:gd name="connsiteX25" fmla="*/ 630264 w 1274762"/>
              <a:gd name="connsiteY25" fmla="*/ 1343971 h 1550988"/>
              <a:gd name="connsiteX26" fmla="*/ 462850 w 1274762"/>
              <a:gd name="connsiteY26" fmla="*/ 1274965 h 1550988"/>
              <a:gd name="connsiteX27" fmla="*/ 275741 w 1274762"/>
              <a:gd name="connsiteY27" fmla="*/ 1386689 h 1550988"/>
              <a:gd name="connsiteX28" fmla="*/ 144436 w 1274762"/>
              <a:gd name="connsiteY28" fmla="*/ 1255249 h 1550988"/>
              <a:gd name="connsiteX29" fmla="*/ 265893 w 1274762"/>
              <a:gd name="connsiteY29" fmla="*/ 1074519 h 1550988"/>
              <a:gd name="connsiteX30" fmla="*/ 200240 w 1274762"/>
              <a:gd name="connsiteY30" fmla="*/ 913506 h 1550988"/>
              <a:gd name="connsiteX31" fmla="*/ 0 w 1274762"/>
              <a:gd name="connsiteY31" fmla="*/ 864216 h 1550988"/>
              <a:gd name="connsiteX32" fmla="*/ 0 w 1274762"/>
              <a:gd name="connsiteY32" fmla="*/ 676914 h 1550988"/>
              <a:gd name="connsiteX33" fmla="*/ 200240 w 1274762"/>
              <a:gd name="connsiteY33" fmla="*/ 637482 h 1550988"/>
              <a:gd name="connsiteX34" fmla="*/ 265893 w 1274762"/>
              <a:gd name="connsiteY34" fmla="*/ 476469 h 1550988"/>
              <a:gd name="connsiteX35" fmla="*/ 154283 w 1274762"/>
              <a:gd name="connsiteY35" fmla="*/ 289167 h 1550988"/>
              <a:gd name="connsiteX36" fmla="*/ 288871 w 1274762"/>
              <a:gd name="connsiteY36" fmla="*/ 157728 h 1550988"/>
              <a:gd name="connsiteX37" fmla="*/ 466133 w 1274762"/>
              <a:gd name="connsiteY37" fmla="*/ 279309 h 1550988"/>
              <a:gd name="connsiteX38" fmla="*/ 630264 w 1274762"/>
              <a:gd name="connsiteY38" fmla="*/ 210304 h 1550988"/>
              <a:gd name="connsiteX39" fmla="*/ 682786 w 1274762"/>
              <a:gd name="connsiteY39" fmla="*/ 0 h 155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74762" h="1550988">
                <a:moveTo>
                  <a:pt x="771417" y="400891"/>
                </a:moveTo>
                <a:cubicBezTo>
                  <a:pt x="561329" y="400891"/>
                  <a:pt x="387350" y="571763"/>
                  <a:pt x="387350" y="785352"/>
                </a:cubicBezTo>
                <a:cubicBezTo>
                  <a:pt x="387350" y="995656"/>
                  <a:pt x="561329" y="1166527"/>
                  <a:pt x="771417" y="1166527"/>
                </a:cubicBezTo>
                <a:cubicBezTo>
                  <a:pt x="981506" y="1166527"/>
                  <a:pt x="1155485" y="995656"/>
                  <a:pt x="1155485" y="785352"/>
                </a:cubicBezTo>
                <a:cubicBezTo>
                  <a:pt x="1155485" y="571763"/>
                  <a:pt x="981506" y="400891"/>
                  <a:pt x="771417" y="400891"/>
                </a:cubicBezTo>
                <a:close/>
                <a:moveTo>
                  <a:pt x="682786" y="0"/>
                </a:moveTo>
                <a:cubicBezTo>
                  <a:pt x="682786" y="0"/>
                  <a:pt x="682786" y="0"/>
                  <a:pt x="869896" y="0"/>
                </a:cubicBezTo>
                <a:cubicBezTo>
                  <a:pt x="869896" y="0"/>
                  <a:pt x="869896" y="0"/>
                  <a:pt x="909288" y="213590"/>
                </a:cubicBezTo>
                <a:cubicBezTo>
                  <a:pt x="965092" y="230019"/>
                  <a:pt x="1014332" y="249735"/>
                  <a:pt x="1060288" y="276023"/>
                </a:cubicBezTo>
                <a:cubicBezTo>
                  <a:pt x="1060288" y="276023"/>
                  <a:pt x="1060288" y="276023"/>
                  <a:pt x="1244116" y="164300"/>
                </a:cubicBezTo>
                <a:cubicBezTo>
                  <a:pt x="1244116" y="164300"/>
                  <a:pt x="1244116" y="164300"/>
                  <a:pt x="1260939" y="181140"/>
                </a:cubicBezTo>
                <a:lnTo>
                  <a:pt x="1274762" y="194977"/>
                </a:lnTo>
                <a:lnTo>
                  <a:pt x="1274762" y="452207"/>
                </a:lnTo>
                <a:lnTo>
                  <a:pt x="1260529" y="473183"/>
                </a:lnTo>
                <a:lnTo>
                  <a:pt x="1274762" y="501078"/>
                </a:lnTo>
                <a:lnTo>
                  <a:pt x="1274762" y="1051351"/>
                </a:lnTo>
                <a:lnTo>
                  <a:pt x="1263812" y="1074519"/>
                </a:lnTo>
                <a:cubicBezTo>
                  <a:pt x="1263812" y="1074519"/>
                  <a:pt x="1263812" y="1074519"/>
                  <a:pt x="1265556" y="1077446"/>
                </a:cubicBezTo>
                <a:lnTo>
                  <a:pt x="1274762" y="1092896"/>
                </a:lnTo>
                <a:lnTo>
                  <a:pt x="1274762" y="1362583"/>
                </a:lnTo>
                <a:lnTo>
                  <a:pt x="1244116" y="1393261"/>
                </a:lnTo>
                <a:cubicBezTo>
                  <a:pt x="1244116" y="1393261"/>
                  <a:pt x="1244116" y="1393261"/>
                  <a:pt x="1063571" y="1274965"/>
                </a:cubicBezTo>
                <a:cubicBezTo>
                  <a:pt x="1017614" y="1301253"/>
                  <a:pt x="965092" y="1324255"/>
                  <a:pt x="912570" y="1340685"/>
                </a:cubicBezTo>
                <a:cubicBezTo>
                  <a:pt x="912570" y="1340685"/>
                  <a:pt x="912570" y="1340685"/>
                  <a:pt x="860048" y="1550988"/>
                </a:cubicBezTo>
                <a:cubicBezTo>
                  <a:pt x="860048" y="1550988"/>
                  <a:pt x="860048" y="1550988"/>
                  <a:pt x="672939" y="1550988"/>
                </a:cubicBezTo>
                <a:cubicBezTo>
                  <a:pt x="672939" y="1550988"/>
                  <a:pt x="672939" y="1550988"/>
                  <a:pt x="630264" y="1343971"/>
                </a:cubicBezTo>
                <a:cubicBezTo>
                  <a:pt x="571177" y="1327541"/>
                  <a:pt x="515372" y="1304539"/>
                  <a:pt x="462850" y="1274965"/>
                </a:cubicBezTo>
                <a:cubicBezTo>
                  <a:pt x="462850" y="1274965"/>
                  <a:pt x="462850" y="1274965"/>
                  <a:pt x="275741" y="1386689"/>
                </a:cubicBezTo>
                <a:cubicBezTo>
                  <a:pt x="275741" y="1386689"/>
                  <a:pt x="275741" y="1386689"/>
                  <a:pt x="144436" y="1255249"/>
                </a:cubicBezTo>
                <a:cubicBezTo>
                  <a:pt x="144436" y="1255249"/>
                  <a:pt x="144436" y="1255249"/>
                  <a:pt x="265893" y="1074519"/>
                </a:cubicBezTo>
                <a:cubicBezTo>
                  <a:pt x="236349" y="1025229"/>
                  <a:pt x="213371" y="969368"/>
                  <a:pt x="200240" y="913506"/>
                </a:cubicBezTo>
                <a:cubicBezTo>
                  <a:pt x="200240" y="913506"/>
                  <a:pt x="200240" y="913506"/>
                  <a:pt x="0" y="864216"/>
                </a:cubicBezTo>
                <a:cubicBezTo>
                  <a:pt x="0" y="864216"/>
                  <a:pt x="0" y="864216"/>
                  <a:pt x="0" y="676914"/>
                </a:cubicBezTo>
                <a:cubicBezTo>
                  <a:pt x="0" y="676914"/>
                  <a:pt x="0" y="676914"/>
                  <a:pt x="200240" y="637482"/>
                </a:cubicBezTo>
                <a:cubicBezTo>
                  <a:pt x="213371" y="581621"/>
                  <a:pt x="236349" y="525759"/>
                  <a:pt x="265893" y="476469"/>
                </a:cubicBezTo>
                <a:cubicBezTo>
                  <a:pt x="265893" y="476469"/>
                  <a:pt x="265893" y="476469"/>
                  <a:pt x="154283" y="289167"/>
                </a:cubicBezTo>
                <a:cubicBezTo>
                  <a:pt x="154283" y="289167"/>
                  <a:pt x="154283" y="289167"/>
                  <a:pt x="288871" y="157728"/>
                </a:cubicBezTo>
                <a:cubicBezTo>
                  <a:pt x="288871" y="157728"/>
                  <a:pt x="288871" y="157728"/>
                  <a:pt x="466133" y="279309"/>
                </a:cubicBezTo>
                <a:cubicBezTo>
                  <a:pt x="515372" y="249735"/>
                  <a:pt x="571177" y="226733"/>
                  <a:pt x="630264" y="210304"/>
                </a:cubicBezTo>
                <a:cubicBezTo>
                  <a:pt x="630264" y="210304"/>
                  <a:pt x="630264" y="210304"/>
                  <a:pt x="682786" y="0"/>
                </a:cubicBezTo>
                <a:close/>
              </a:path>
            </a:pathLst>
          </a:custGeom>
          <a:solidFill>
            <a:srgbClr val="00AEB3">
              <a:alpha val="4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1" name="Freeform 42">
            <a:extLst>
              <a:ext uri="{FF2B5EF4-FFF2-40B4-BE49-F238E27FC236}">
                <a16:creationId xmlns:a16="http://schemas.microsoft.com/office/drawing/2014/main" id="{A88C33DE-DC2D-4F18-805C-BF7B662384C0}"/>
              </a:ext>
            </a:extLst>
          </p:cNvPr>
          <p:cNvSpPr>
            <a:spLocks/>
          </p:cNvSpPr>
          <p:nvPr userDrawn="1"/>
        </p:nvSpPr>
        <p:spPr bwMode="auto">
          <a:xfrm>
            <a:off x="10739437" y="2837657"/>
            <a:ext cx="1452563" cy="1677988"/>
          </a:xfrm>
          <a:custGeom>
            <a:avLst/>
            <a:gdLst>
              <a:gd name="T0" fmla="*/ 722 w 915"/>
              <a:gd name="T1" fmla="*/ 526 h 1057"/>
              <a:gd name="T2" fmla="*/ 583 w 915"/>
              <a:gd name="T3" fmla="*/ 56 h 1057"/>
              <a:gd name="T4" fmla="*/ 776 w 915"/>
              <a:gd name="T5" fmla="*/ 0 h 1057"/>
              <a:gd name="T6" fmla="*/ 915 w 915"/>
              <a:gd name="T7" fmla="*/ 470 h 1057"/>
              <a:gd name="T8" fmla="*/ 722 w 915"/>
              <a:gd name="T9" fmla="*/ 526 h 1057"/>
              <a:gd name="T10" fmla="*/ 415 w 915"/>
              <a:gd name="T11" fmla="*/ 490 h 1057"/>
              <a:gd name="T12" fmla="*/ 342 w 915"/>
              <a:gd name="T13" fmla="*/ 241 h 1057"/>
              <a:gd name="T14" fmla="*/ 168 w 915"/>
              <a:gd name="T15" fmla="*/ 291 h 1057"/>
              <a:gd name="T16" fmla="*/ 242 w 915"/>
              <a:gd name="T17" fmla="*/ 540 h 1057"/>
              <a:gd name="T18" fmla="*/ 415 w 915"/>
              <a:gd name="T19" fmla="*/ 490 h 1057"/>
              <a:gd name="T20" fmla="*/ 146 w 915"/>
              <a:gd name="T21" fmla="*/ 358 h 1057"/>
              <a:gd name="T22" fmla="*/ 0 w 915"/>
              <a:gd name="T23" fmla="*/ 401 h 1057"/>
              <a:gd name="T24" fmla="*/ 41 w 915"/>
              <a:gd name="T25" fmla="*/ 538 h 1057"/>
              <a:gd name="T26" fmla="*/ 187 w 915"/>
              <a:gd name="T27" fmla="*/ 496 h 1057"/>
              <a:gd name="T28" fmla="*/ 146 w 915"/>
              <a:gd name="T29" fmla="*/ 358 h 1057"/>
              <a:gd name="T30" fmla="*/ 438 w 915"/>
              <a:gd name="T31" fmla="*/ 902 h 1057"/>
              <a:gd name="T32" fmla="*/ 579 w 915"/>
              <a:gd name="T33" fmla="*/ 488 h 1057"/>
              <a:gd name="T34" fmla="*/ 655 w 915"/>
              <a:gd name="T35" fmla="*/ 465 h 1057"/>
              <a:gd name="T36" fmla="*/ 556 w 915"/>
              <a:gd name="T37" fmla="*/ 131 h 1057"/>
              <a:gd name="T38" fmla="*/ 377 w 915"/>
              <a:gd name="T39" fmla="*/ 183 h 1057"/>
              <a:gd name="T40" fmla="*/ 476 w 915"/>
              <a:gd name="T41" fmla="*/ 519 h 1057"/>
              <a:gd name="T42" fmla="*/ 478 w 915"/>
              <a:gd name="T43" fmla="*/ 517 h 1057"/>
              <a:gd name="T44" fmla="*/ 357 w 915"/>
              <a:gd name="T45" fmla="*/ 874 h 1057"/>
              <a:gd name="T46" fmla="*/ 56 w 915"/>
              <a:gd name="T47" fmla="*/ 772 h 1057"/>
              <a:gd name="T48" fmla="*/ 38 w 915"/>
              <a:gd name="T49" fmla="*/ 825 h 1057"/>
              <a:gd name="T50" fmla="*/ 339 w 915"/>
              <a:gd name="T51" fmla="*/ 928 h 1057"/>
              <a:gd name="T52" fmla="*/ 420 w 915"/>
              <a:gd name="T53" fmla="*/ 955 h 1057"/>
              <a:gd name="T54" fmla="*/ 719 w 915"/>
              <a:gd name="T55" fmla="*/ 1057 h 1057"/>
              <a:gd name="T56" fmla="*/ 737 w 915"/>
              <a:gd name="T57" fmla="*/ 1004 h 1057"/>
              <a:gd name="T58" fmla="*/ 438 w 915"/>
              <a:gd name="T59" fmla="*/ 902 h 1057"/>
              <a:gd name="T60" fmla="*/ 438 w 915"/>
              <a:gd name="T61" fmla="*/ 902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15" h="1057">
                <a:moveTo>
                  <a:pt x="722" y="526"/>
                </a:moveTo>
                <a:lnTo>
                  <a:pt x="583" y="56"/>
                </a:lnTo>
                <a:lnTo>
                  <a:pt x="776" y="0"/>
                </a:lnTo>
                <a:lnTo>
                  <a:pt x="915" y="470"/>
                </a:lnTo>
                <a:lnTo>
                  <a:pt x="722" y="526"/>
                </a:lnTo>
                <a:close/>
                <a:moveTo>
                  <a:pt x="415" y="490"/>
                </a:moveTo>
                <a:lnTo>
                  <a:pt x="342" y="241"/>
                </a:lnTo>
                <a:lnTo>
                  <a:pt x="168" y="291"/>
                </a:lnTo>
                <a:lnTo>
                  <a:pt x="242" y="540"/>
                </a:lnTo>
                <a:lnTo>
                  <a:pt x="415" y="490"/>
                </a:lnTo>
                <a:close/>
                <a:moveTo>
                  <a:pt x="146" y="358"/>
                </a:moveTo>
                <a:lnTo>
                  <a:pt x="0" y="401"/>
                </a:lnTo>
                <a:lnTo>
                  <a:pt x="41" y="538"/>
                </a:lnTo>
                <a:lnTo>
                  <a:pt x="187" y="496"/>
                </a:lnTo>
                <a:lnTo>
                  <a:pt x="146" y="358"/>
                </a:lnTo>
                <a:close/>
                <a:moveTo>
                  <a:pt x="438" y="902"/>
                </a:moveTo>
                <a:lnTo>
                  <a:pt x="579" y="488"/>
                </a:lnTo>
                <a:lnTo>
                  <a:pt x="655" y="465"/>
                </a:lnTo>
                <a:lnTo>
                  <a:pt x="556" y="131"/>
                </a:lnTo>
                <a:lnTo>
                  <a:pt x="377" y="183"/>
                </a:lnTo>
                <a:lnTo>
                  <a:pt x="476" y="519"/>
                </a:lnTo>
                <a:lnTo>
                  <a:pt x="478" y="517"/>
                </a:lnTo>
                <a:lnTo>
                  <a:pt x="357" y="874"/>
                </a:lnTo>
                <a:lnTo>
                  <a:pt x="56" y="772"/>
                </a:lnTo>
                <a:lnTo>
                  <a:pt x="38" y="825"/>
                </a:lnTo>
                <a:lnTo>
                  <a:pt x="339" y="928"/>
                </a:lnTo>
                <a:lnTo>
                  <a:pt x="420" y="955"/>
                </a:lnTo>
                <a:lnTo>
                  <a:pt x="719" y="1057"/>
                </a:lnTo>
                <a:lnTo>
                  <a:pt x="737" y="1004"/>
                </a:lnTo>
                <a:lnTo>
                  <a:pt x="438" y="902"/>
                </a:lnTo>
                <a:lnTo>
                  <a:pt x="438" y="902"/>
                </a:lnTo>
                <a:close/>
              </a:path>
            </a:pathLst>
          </a:custGeom>
          <a:solidFill>
            <a:srgbClr val="00AEB3">
              <a:alpha val="3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FC771B30-0050-47E4-AB19-D501C3F5F754}"/>
              </a:ext>
            </a:extLst>
          </p:cNvPr>
          <p:cNvSpPr>
            <a:spLocks/>
          </p:cNvSpPr>
          <p:nvPr userDrawn="1"/>
        </p:nvSpPr>
        <p:spPr bwMode="auto">
          <a:xfrm>
            <a:off x="11339513" y="4795840"/>
            <a:ext cx="857250" cy="1820318"/>
          </a:xfrm>
          <a:custGeom>
            <a:avLst/>
            <a:gdLst>
              <a:gd name="connsiteX0" fmla="*/ 857250 w 857250"/>
              <a:gd name="connsiteY0" fmla="*/ 0 h 1820318"/>
              <a:gd name="connsiteX1" fmla="*/ 857250 w 857250"/>
              <a:gd name="connsiteY1" fmla="*/ 516534 h 1820318"/>
              <a:gd name="connsiteX2" fmla="*/ 770485 w 857250"/>
              <a:gd name="connsiteY2" fmla="*/ 554281 h 1820318"/>
              <a:gd name="connsiteX3" fmla="*/ 298280 w 857250"/>
              <a:gd name="connsiteY3" fmla="*/ 759710 h 1820318"/>
              <a:gd name="connsiteX4" fmla="*/ 286696 w 857250"/>
              <a:gd name="connsiteY4" fmla="*/ 788657 h 1820318"/>
              <a:gd name="connsiteX5" fmla="*/ 315656 w 857250"/>
              <a:gd name="connsiteY5" fmla="*/ 800236 h 1820318"/>
              <a:gd name="connsiteX6" fmla="*/ 780527 w 857250"/>
              <a:gd name="connsiteY6" fmla="*/ 597997 h 1820318"/>
              <a:gd name="connsiteX7" fmla="*/ 857250 w 857250"/>
              <a:gd name="connsiteY7" fmla="*/ 564619 h 1820318"/>
              <a:gd name="connsiteX8" fmla="*/ 857250 w 857250"/>
              <a:gd name="connsiteY8" fmla="*/ 768165 h 1820318"/>
              <a:gd name="connsiteX9" fmla="*/ 756761 w 857250"/>
              <a:gd name="connsiteY9" fmla="*/ 811882 h 1820318"/>
              <a:gd name="connsiteX10" fmla="*/ 390950 w 857250"/>
              <a:gd name="connsiteY10" fmla="*/ 971025 h 1820318"/>
              <a:gd name="connsiteX11" fmla="*/ 379366 w 857250"/>
              <a:gd name="connsiteY11" fmla="*/ 999973 h 1820318"/>
              <a:gd name="connsiteX12" fmla="*/ 408325 w 857250"/>
              <a:gd name="connsiteY12" fmla="*/ 1011552 h 1820318"/>
              <a:gd name="connsiteX13" fmla="*/ 756882 w 857250"/>
              <a:gd name="connsiteY13" fmla="*/ 858900 h 1820318"/>
              <a:gd name="connsiteX14" fmla="*/ 857250 w 857250"/>
              <a:gd name="connsiteY14" fmla="*/ 814943 h 1820318"/>
              <a:gd name="connsiteX15" fmla="*/ 857250 w 857250"/>
              <a:gd name="connsiteY15" fmla="*/ 1019465 h 1820318"/>
              <a:gd name="connsiteX16" fmla="*/ 848689 w 857250"/>
              <a:gd name="connsiteY16" fmla="*/ 1023197 h 1820318"/>
              <a:gd name="connsiteX17" fmla="*/ 483619 w 857250"/>
              <a:gd name="connsiteY17" fmla="*/ 1182341 h 1820318"/>
              <a:gd name="connsiteX18" fmla="*/ 472036 w 857250"/>
              <a:gd name="connsiteY18" fmla="*/ 1211288 h 1820318"/>
              <a:gd name="connsiteX19" fmla="*/ 500995 w 857250"/>
              <a:gd name="connsiteY19" fmla="*/ 1219972 h 1820318"/>
              <a:gd name="connsiteX20" fmla="*/ 849552 w 857250"/>
              <a:gd name="connsiteY20" fmla="*/ 1068027 h 1820318"/>
              <a:gd name="connsiteX21" fmla="*/ 857250 w 857250"/>
              <a:gd name="connsiteY21" fmla="*/ 1064671 h 1820318"/>
              <a:gd name="connsiteX22" fmla="*/ 857250 w 857250"/>
              <a:gd name="connsiteY22" fmla="*/ 1270166 h 1820318"/>
              <a:gd name="connsiteX23" fmla="*/ 825212 w 857250"/>
              <a:gd name="connsiteY23" fmla="*/ 1284103 h 1820318"/>
              <a:gd name="connsiteX24" fmla="*/ 573393 w 857250"/>
              <a:gd name="connsiteY24" fmla="*/ 1393656 h 1820318"/>
              <a:gd name="connsiteX25" fmla="*/ 564705 w 857250"/>
              <a:gd name="connsiteY25" fmla="*/ 1419708 h 1820318"/>
              <a:gd name="connsiteX26" fmla="*/ 590768 w 857250"/>
              <a:gd name="connsiteY26" fmla="*/ 1431287 h 1820318"/>
              <a:gd name="connsiteX27" fmla="*/ 845382 w 857250"/>
              <a:gd name="connsiteY27" fmla="*/ 1320519 h 1820318"/>
              <a:gd name="connsiteX28" fmla="*/ 857250 w 857250"/>
              <a:gd name="connsiteY28" fmla="*/ 1315356 h 1820318"/>
              <a:gd name="connsiteX29" fmla="*/ 857250 w 857250"/>
              <a:gd name="connsiteY29" fmla="*/ 1807114 h 1820318"/>
              <a:gd name="connsiteX30" fmla="*/ 829552 w 857250"/>
              <a:gd name="connsiteY30" fmla="*/ 1815591 h 1820318"/>
              <a:gd name="connsiteX31" fmla="*/ 570497 w 857250"/>
              <a:gd name="connsiteY31" fmla="*/ 1683129 h 1820318"/>
              <a:gd name="connsiteX32" fmla="*/ 0 w 857250"/>
              <a:gd name="connsiteY32" fmla="*/ 374711 h 1820318"/>
              <a:gd name="connsiteX33" fmla="*/ 121629 w 857250"/>
              <a:gd name="connsiteY33" fmla="*/ 322606 h 1820318"/>
              <a:gd name="connsiteX34" fmla="*/ 121629 w 857250"/>
              <a:gd name="connsiteY34" fmla="*/ 392079 h 1820318"/>
              <a:gd name="connsiteX35" fmla="*/ 243258 w 857250"/>
              <a:gd name="connsiteY35" fmla="*/ 441290 h 1820318"/>
              <a:gd name="connsiteX36" fmla="*/ 292488 w 857250"/>
              <a:gd name="connsiteY36" fmla="*/ 319711 h 1820318"/>
              <a:gd name="connsiteX37" fmla="*/ 240362 w 857250"/>
              <a:gd name="connsiteY37" fmla="*/ 270501 h 1820318"/>
              <a:gd name="connsiteX38" fmla="*/ 379366 w 857250"/>
              <a:gd name="connsiteY38" fmla="*/ 209711 h 1820318"/>
              <a:gd name="connsiteX39" fmla="*/ 382262 w 857250"/>
              <a:gd name="connsiteY39" fmla="*/ 279185 h 1820318"/>
              <a:gd name="connsiteX40" fmla="*/ 503891 w 857250"/>
              <a:gd name="connsiteY40" fmla="*/ 328395 h 1820318"/>
              <a:gd name="connsiteX41" fmla="*/ 553121 w 857250"/>
              <a:gd name="connsiteY41" fmla="*/ 203922 h 1820318"/>
              <a:gd name="connsiteX42" fmla="*/ 500995 w 857250"/>
              <a:gd name="connsiteY42" fmla="*/ 154712 h 1820318"/>
              <a:gd name="connsiteX43" fmla="*/ 639999 w 857250"/>
              <a:gd name="connsiteY43" fmla="*/ 96817 h 1820318"/>
              <a:gd name="connsiteX44" fmla="*/ 639999 w 857250"/>
              <a:gd name="connsiteY44" fmla="*/ 166290 h 1820318"/>
              <a:gd name="connsiteX45" fmla="*/ 764524 w 857250"/>
              <a:gd name="connsiteY45" fmla="*/ 215501 h 1820318"/>
              <a:gd name="connsiteX46" fmla="*/ 810859 w 857250"/>
              <a:gd name="connsiteY46" fmla="*/ 91027 h 1820318"/>
              <a:gd name="connsiteX47" fmla="*/ 761628 w 857250"/>
              <a:gd name="connsiteY47" fmla="*/ 41817 h 1820318"/>
              <a:gd name="connsiteX48" fmla="*/ 854750 w 857250"/>
              <a:gd name="connsiteY48" fmla="*/ 1093 h 182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57250" h="1820318">
                <a:moveTo>
                  <a:pt x="857250" y="0"/>
                </a:moveTo>
                <a:lnTo>
                  <a:pt x="857250" y="516534"/>
                </a:lnTo>
                <a:lnTo>
                  <a:pt x="770485" y="554281"/>
                </a:lnTo>
                <a:cubicBezTo>
                  <a:pt x="633574" y="613843"/>
                  <a:pt x="477103" y="681914"/>
                  <a:pt x="298280" y="759710"/>
                </a:cubicBezTo>
                <a:cubicBezTo>
                  <a:pt x="289592" y="765499"/>
                  <a:pt x="283801" y="777078"/>
                  <a:pt x="286696" y="788657"/>
                </a:cubicBezTo>
                <a:cubicBezTo>
                  <a:pt x="292488" y="800236"/>
                  <a:pt x="304072" y="803131"/>
                  <a:pt x="315656" y="800236"/>
                </a:cubicBezTo>
                <a:cubicBezTo>
                  <a:pt x="315656" y="800236"/>
                  <a:pt x="315656" y="800236"/>
                  <a:pt x="780527" y="597997"/>
                </a:cubicBezTo>
                <a:lnTo>
                  <a:pt x="857250" y="564619"/>
                </a:lnTo>
                <a:lnTo>
                  <a:pt x="857250" y="768165"/>
                </a:lnTo>
                <a:lnTo>
                  <a:pt x="756761" y="811882"/>
                </a:lnTo>
                <a:cubicBezTo>
                  <a:pt x="646611" y="859801"/>
                  <a:pt x="525067" y="912678"/>
                  <a:pt x="390950" y="971025"/>
                </a:cubicBezTo>
                <a:cubicBezTo>
                  <a:pt x="379366" y="976815"/>
                  <a:pt x="376470" y="988394"/>
                  <a:pt x="379366" y="999973"/>
                </a:cubicBezTo>
                <a:cubicBezTo>
                  <a:pt x="385158" y="1008657"/>
                  <a:pt x="396742" y="1014446"/>
                  <a:pt x="408325" y="1011552"/>
                </a:cubicBezTo>
                <a:cubicBezTo>
                  <a:pt x="408325" y="1011552"/>
                  <a:pt x="408325" y="1011552"/>
                  <a:pt x="756882" y="858900"/>
                </a:cubicBezTo>
                <a:lnTo>
                  <a:pt x="857250" y="814943"/>
                </a:lnTo>
                <a:lnTo>
                  <a:pt x="857250" y="1019465"/>
                </a:lnTo>
                <a:lnTo>
                  <a:pt x="848689" y="1023197"/>
                </a:lnTo>
                <a:cubicBezTo>
                  <a:pt x="738763" y="1071117"/>
                  <a:pt x="617465" y="1123994"/>
                  <a:pt x="483619" y="1182341"/>
                </a:cubicBezTo>
                <a:cubicBezTo>
                  <a:pt x="472036" y="1185235"/>
                  <a:pt x="466244" y="1199709"/>
                  <a:pt x="472036" y="1211288"/>
                </a:cubicBezTo>
                <a:cubicBezTo>
                  <a:pt x="477827" y="1219972"/>
                  <a:pt x="489411" y="1225762"/>
                  <a:pt x="500995" y="1219972"/>
                </a:cubicBezTo>
                <a:cubicBezTo>
                  <a:pt x="500995" y="1219972"/>
                  <a:pt x="500995" y="1219972"/>
                  <a:pt x="849552" y="1068027"/>
                </a:cubicBezTo>
                <a:lnTo>
                  <a:pt x="857250" y="1064671"/>
                </a:lnTo>
                <a:lnTo>
                  <a:pt x="857250" y="1270166"/>
                </a:lnTo>
                <a:lnTo>
                  <a:pt x="825212" y="1284103"/>
                </a:lnTo>
                <a:cubicBezTo>
                  <a:pt x="746628" y="1318291"/>
                  <a:pt x="662805" y="1354758"/>
                  <a:pt x="573393" y="1393656"/>
                </a:cubicBezTo>
                <a:cubicBezTo>
                  <a:pt x="564705" y="1396551"/>
                  <a:pt x="558913" y="1411024"/>
                  <a:pt x="564705" y="1419708"/>
                </a:cubicBezTo>
                <a:cubicBezTo>
                  <a:pt x="567601" y="1431287"/>
                  <a:pt x="582081" y="1437077"/>
                  <a:pt x="590768" y="1431287"/>
                </a:cubicBezTo>
                <a:cubicBezTo>
                  <a:pt x="590768" y="1431287"/>
                  <a:pt x="590768" y="1431287"/>
                  <a:pt x="845382" y="1320519"/>
                </a:cubicBezTo>
                <a:lnTo>
                  <a:pt x="857250" y="1315356"/>
                </a:lnTo>
                <a:lnTo>
                  <a:pt x="857250" y="1807114"/>
                </a:lnTo>
                <a:lnTo>
                  <a:pt x="829552" y="1815591"/>
                </a:lnTo>
                <a:cubicBezTo>
                  <a:pt x="723800" y="1837002"/>
                  <a:pt x="616108" y="1784445"/>
                  <a:pt x="570497" y="1683129"/>
                </a:cubicBezTo>
                <a:cubicBezTo>
                  <a:pt x="570497" y="1683129"/>
                  <a:pt x="570497" y="1683129"/>
                  <a:pt x="0" y="374711"/>
                </a:cubicBezTo>
                <a:cubicBezTo>
                  <a:pt x="0" y="374711"/>
                  <a:pt x="0" y="374711"/>
                  <a:pt x="121629" y="322606"/>
                </a:cubicBezTo>
                <a:cubicBezTo>
                  <a:pt x="112941" y="342869"/>
                  <a:pt x="112941" y="368922"/>
                  <a:pt x="121629" y="392079"/>
                </a:cubicBezTo>
                <a:cubicBezTo>
                  <a:pt x="141900" y="438395"/>
                  <a:pt x="196923" y="461553"/>
                  <a:pt x="243258" y="441290"/>
                </a:cubicBezTo>
                <a:cubicBezTo>
                  <a:pt x="292488" y="421027"/>
                  <a:pt x="312760" y="366027"/>
                  <a:pt x="292488" y="319711"/>
                </a:cubicBezTo>
                <a:cubicBezTo>
                  <a:pt x="280905" y="293659"/>
                  <a:pt x="263529" y="279185"/>
                  <a:pt x="240362" y="270501"/>
                </a:cubicBezTo>
                <a:cubicBezTo>
                  <a:pt x="240362" y="270501"/>
                  <a:pt x="240362" y="270501"/>
                  <a:pt x="379366" y="209711"/>
                </a:cubicBezTo>
                <a:cubicBezTo>
                  <a:pt x="370678" y="229974"/>
                  <a:pt x="370678" y="256027"/>
                  <a:pt x="382262" y="279185"/>
                </a:cubicBezTo>
                <a:cubicBezTo>
                  <a:pt x="402533" y="325501"/>
                  <a:pt x="457556" y="348658"/>
                  <a:pt x="503891" y="328395"/>
                </a:cubicBezTo>
                <a:cubicBezTo>
                  <a:pt x="550225" y="308132"/>
                  <a:pt x="573393" y="253132"/>
                  <a:pt x="553121" y="203922"/>
                </a:cubicBezTo>
                <a:cubicBezTo>
                  <a:pt x="541538" y="180764"/>
                  <a:pt x="524162" y="163396"/>
                  <a:pt x="500995" y="154712"/>
                </a:cubicBezTo>
                <a:cubicBezTo>
                  <a:pt x="500995" y="154712"/>
                  <a:pt x="500995" y="154712"/>
                  <a:pt x="639999" y="96817"/>
                </a:cubicBezTo>
                <a:cubicBezTo>
                  <a:pt x="631311" y="117080"/>
                  <a:pt x="631311" y="143133"/>
                  <a:pt x="639999" y="166290"/>
                </a:cubicBezTo>
                <a:cubicBezTo>
                  <a:pt x="660271" y="212606"/>
                  <a:pt x="715293" y="235764"/>
                  <a:pt x="764524" y="215501"/>
                </a:cubicBezTo>
                <a:cubicBezTo>
                  <a:pt x="810859" y="195238"/>
                  <a:pt x="831130" y="140238"/>
                  <a:pt x="810859" y="91027"/>
                </a:cubicBezTo>
                <a:cubicBezTo>
                  <a:pt x="802171" y="67870"/>
                  <a:pt x="781899" y="50501"/>
                  <a:pt x="761628" y="41817"/>
                </a:cubicBezTo>
                <a:cubicBezTo>
                  <a:pt x="761628" y="41817"/>
                  <a:pt x="761628" y="41817"/>
                  <a:pt x="854750" y="1093"/>
                </a:cubicBez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859BBF0C-06D9-43E3-8FCD-B7CDFA942498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140114" y="-29064"/>
            <a:ext cx="320675" cy="319088"/>
          </a:xfrm>
          <a:custGeom>
            <a:avLst/>
            <a:gdLst>
              <a:gd name="connsiteX0" fmla="*/ 0 w 320675"/>
              <a:gd name="connsiteY0" fmla="*/ 124317 h 319088"/>
              <a:gd name="connsiteX1" fmla="*/ 226626 w 320675"/>
              <a:gd name="connsiteY1" fmla="*/ 0 h 319088"/>
              <a:gd name="connsiteX2" fmla="*/ 320675 w 320675"/>
              <a:gd name="connsiteY2" fmla="*/ 0 h 319088"/>
              <a:gd name="connsiteX3" fmla="*/ 320675 w 320675"/>
              <a:gd name="connsiteY3" fmla="*/ 319088 h 319088"/>
              <a:gd name="connsiteX4" fmla="*/ 0 w 320675"/>
              <a:gd name="connsiteY4" fmla="*/ 319088 h 31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" h="319088">
                <a:moveTo>
                  <a:pt x="0" y="124317"/>
                </a:moveTo>
                <a:lnTo>
                  <a:pt x="226626" y="0"/>
                </a:lnTo>
                <a:lnTo>
                  <a:pt x="320675" y="0"/>
                </a:lnTo>
                <a:lnTo>
                  <a:pt x="320675" y="319088"/>
                </a:lnTo>
                <a:lnTo>
                  <a:pt x="0" y="319088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4D4852C-D4F5-4E3D-B874-CE7DF08FF3B2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564380" y="-24442"/>
            <a:ext cx="319088" cy="531813"/>
          </a:xfrm>
          <a:custGeom>
            <a:avLst/>
            <a:gdLst>
              <a:gd name="connsiteX0" fmla="*/ 0 w 319088"/>
              <a:gd name="connsiteY0" fmla="*/ 85310 h 531813"/>
              <a:gd name="connsiteX1" fmla="*/ 162097 w 319088"/>
              <a:gd name="connsiteY1" fmla="*/ 0 h 531813"/>
              <a:gd name="connsiteX2" fmla="*/ 319088 w 319088"/>
              <a:gd name="connsiteY2" fmla="*/ 0 h 531813"/>
              <a:gd name="connsiteX3" fmla="*/ 319088 w 319088"/>
              <a:gd name="connsiteY3" fmla="*/ 531813 h 531813"/>
              <a:gd name="connsiteX4" fmla="*/ 0 w 319088"/>
              <a:gd name="connsiteY4" fmla="*/ 531813 h 53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088" h="531813">
                <a:moveTo>
                  <a:pt x="0" y="85310"/>
                </a:moveTo>
                <a:lnTo>
                  <a:pt x="162097" y="0"/>
                </a:lnTo>
                <a:lnTo>
                  <a:pt x="319088" y="0"/>
                </a:lnTo>
                <a:lnTo>
                  <a:pt x="319088" y="531813"/>
                </a:lnTo>
                <a:lnTo>
                  <a:pt x="0" y="53181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FFF0E51-C221-4174-B92D-ACB8F17B54C8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989940" y="-18676"/>
            <a:ext cx="319088" cy="744538"/>
          </a:xfrm>
          <a:custGeom>
            <a:avLst/>
            <a:gdLst>
              <a:gd name="connsiteX0" fmla="*/ 0 w 319088"/>
              <a:gd name="connsiteY0" fmla="*/ 56488 h 744538"/>
              <a:gd name="connsiteX1" fmla="*/ 102976 w 319088"/>
              <a:gd name="connsiteY1" fmla="*/ 0 h 744538"/>
              <a:gd name="connsiteX2" fmla="*/ 319088 w 319088"/>
              <a:gd name="connsiteY2" fmla="*/ 0 h 744538"/>
              <a:gd name="connsiteX3" fmla="*/ 319088 w 319088"/>
              <a:gd name="connsiteY3" fmla="*/ 744538 h 744538"/>
              <a:gd name="connsiteX4" fmla="*/ 0 w 319088"/>
              <a:gd name="connsiteY4" fmla="*/ 744538 h 74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088" h="744538">
                <a:moveTo>
                  <a:pt x="0" y="56488"/>
                </a:moveTo>
                <a:lnTo>
                  <a:pt x="102976" y="0"/>
                </a:lnTo>
                <a:lnTo>
                  <a:pt x="319088" y="0"/>
                </a:lnTo>
                <a:lnTo>
                  <a:pt x="319088" y="744538"/>
                </a:lnTo>
                <a:lnTo>
                  <a:pt x="0" y="744538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9F2886FC-8993-4399-8726-55CD8CF665C5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3412617" y="-14055"/>
            <a:ext cx="320675" cy="957263"/>
          </a:xfrm>
          <a:custGeom>
            <a:avLst/>
            <a:gdLst>
              <a:gd name="connsiteX0" fmla="*/ 0 w 320675"/>
              <a:gd name="connsiteY0" fmla="*/ 36701 h 957263"/>
              <a:gd name="connsiteX1" fmla="*/ 66904 w 320675"/>
              <a:gd name="connsiteY1" fmla="*/ 0 h 957263"/>
              <a:gd name="connsiteX2" fmla="*/ 320675 w 320675"/>
              <a:gd name="connsiteY2" fmla="*/ 0 h 957263"/>
              <a:gd name="connsiteX3" fmla="*/ 320675 w 320675"/>
              <a:gd name="connsiteY3" fmla="*/ 957263 h 957263"/>
              <a:gd name="connsiteX4" fmla="*/ 0 w 320675"/>
              <a:gd name="connsiteY4" fmla="*/ 957263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" h="957263">
                <a:moveTo>
                  <a:pt x="0" y="36701"/>
                </a:moveTo>
                <a:lnTo>
                  <a:pt x="66904" y="0"/>
                </a:lnTo>
                <a:lnTo>
                  <a:pt x="320675" y="0"/>
                </a:lnTo>
                <a:lnTo>
                  <a:pt x="320675" y="957263"/>
                </a:lnTo>
                <a:lnTo>
                  <a:pt x="0" y="95726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C61EEB9-CEBC-4E97-A526-E0722E7DCE8B}"/>
              </a:ext>
            </a:extLst>
          </p:cNvPr>
          <p:cNvGrpSpPr>
            <a:grpSpLocks/>
          </p:cNvGrpSpPr>
          <p:nvPr userDrawn="1"/>
        </p:nvGrpSpPr>
        <p:grpSpPr>
          <a:xfrm>
            <a:off x="57150" y="3311525"/>
            <a:ext cx="2138363" cy="2566988"/>
            <a:chOff x="57150" y="3311525"/>
            <a:chExt cx="2138363" cy="2566988"/>
          </a:xfrm>
          <a:solidFill>
            <a:schemeClr val="accent1">
              <a:alpha val="32000"/>
            </a:schemeClr>
          </a:solidFill>
        </p:grpSpPr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3BB13DD2-C4C3-41E5-8F89-0966DF3AC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3" y="5400675"/>
              <a:ext cx="495300" cy="266700"/>
            </a:xfrm>
            <a:custGeom>
              <a:avLst/>
              <a:gdLst>
                <a:gd name="T0" fmla="*/ 143 w 147"/>
                <a:gd name="T1" fmla="*/ 66 h 79"/>
                <a:gd name="T2" fmla="*/ 113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6 w 147"/>
                <a:gd name="T13" fmla="*/ 41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3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4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39" y="46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41DF8193-3C6C-4B37-B7CF-814282644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8" y="5522913"/>
              <a:ext cx="495300" cy="265113"/>
            </a:xfrm>
            <a:custGeom>
              <a:avLst/>
              <a:gdLst>
                <a:gd name="T0" fmla="*/ 143 w 147"/>
                <a:gd name="T1" fmla="*/ 66 h 79"/>
                <a:gd name="T2" fmla="*/ 114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7 w 147"/>
                <a:gd name="T13" fmla="*/ 40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4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3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39" y="45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334645D8-E795-49E6-BFE4-C6B3550A3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3" y="5673725"/>
              <a:ext cx="306388" cy="204788"/>
            </a:xfrm>
            <a:custGeom>
              <a:avLst/>
              <a:gdLst>
                <a:gd name="T0" fmla="*/ 88 w 91"/>
                <a:gd name="T1" fmla="*/ 46 h 61"/>
                <a:gd name="T2" fmla="*/ 67 w 91"/>
                <a:gd name="T3" fmla="*/ 58 h 61"/>
                <a:gd name="T4" fmla="*/ 11 w 91"/>
                <a:gd name="T5" fmla="*/ 36 h 61"/>
                <a:gd name="T6" fmla="*/ 4 w 91"/>
                <a:gd name="T7" fmla="*/ 14 h 61"/>
                <a:gd name="T8" fmla="*/ 4 w 91"/>
                <a:gd name="T9" fmla="*/ 14 h 61"/>
                <a:gd name="T10" fmla="*/ 24 w 91"/>
                <a:gd name="T11" fmla="*/ 3 h 61"/>
                <a:gd name="T12" fmla="*/ 80 w 91"/>
                <a:gd name="T13" fmla="*/ 24 h 61"/>
                <a:gd name="T14" fmla="*/ 88 w 91"/>
                <a:gd name="T15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1">
                  <a:moveTo>
                    <a:pt x="88" y="46"/>
                  </a:moveTo>
                  <a:cubicBezTo>
                    <a:pt x="84" y="56"/>
                    <a:pt x="75" y="61"/>
                    <a:pt x="67" y="58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" y="33"/>
                    <a:pt x="0" y="2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5"/>
                    <a:pt x="16" y="0"/>
                    <a:pt x="24" y="3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8" y="27"/>
                    <a:pt x="91" y="37"/>
                    <a:pt x="8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D34D578A-00C0-4922-B7D8-5C3A932B2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" y="3311525"/>
              <a:ext cx="2138363" cy="2241550"/>
            </a:xfrm>
            <a:custGeom>
              <a:avLst/>
              <a:gdLst>
                <a:gd name="T0" fmla="*/ 347 w 635"/>
                <a:gd name="T1" fmla="*/ 109 h 667"/>
                <a:gd name="T2" fmla="*/ 347 w 635"/>
                <a:gd name="T3" fmla="*/ 109 h 667"/>
                <a:gd name="T4" fmla="*/ 341 w 635"/>
                <a:gd name="T5" fmla="*/ 107 h 667"/>
                <a:gd name="T6" fmla="*/ 335 w 635"/>
                <a:gd name="T7" fmla="*/ 104 h 667"/>
                <a:gd name="T8" fmla="*/ 335 w 635"/>
                <a:gd name="T9" fmla="*/ 105 h 667"/>
                <a:gd name="T10" fmla="*/ 52 w 635"/>
                <a:gd name="T11" fmla="*/ 418 h 667"/>
                <a:gd name="T12" fmla="*/ 67 w 635"/>
                <a:gd name="T13" fmla="*/ 610 h 667"/>
                <a:gd name="T14" fmla="*/ 137 w 635"/>
                <a:gd name="T15" fmla="*/ 637 h 667"/>
                <a:gd name="T16" fmla="*/ 148 w 635"/>
                <a:gd name="T17" fmla="*/ 642 h 667"/>
                <a:gd name="T18" fmla="*/ 213 w 635"/>
                <a:gd name="T19" fmla="*/ 667 h 667"/>
                <a:gd name="T20" fmla="*/ 350 w 635"/>
                <a:gd name="T21" fmla="*/ 533 h 667"/>
                <a:gd name="T22" fmla="*/ 347 w 635"/>
                <a:gd name="T23" fmla="*/ 109 h 667"/>
                <a:gd name="T24" fmla="*/ 384 w 635"/>
                <a:gd name="T25" fmla="*/ 432 h 667"/>
                <a:gd name="T26" fmla="*/ 381 w 635"/>
                <a:gd name="T27" fmla="*/ 189 h 667"/>
                <a:gd name="T28" fmla="*/ 384 w 635"/>
                <a:gd name="T29" fmla="*/ 432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5" h="667">
                  <a:moveTo>
                    <a:pt x="347" y="109"/>
                  </a:moveTo>
                  <a:cubicBezTo>
                    <a:pt x="347" y="109"/>
                    <a:pt x="347" y="109"/>
                    <a:pt x="347" y="109"/>
                  </a:cubicBezTo>
                  <a:cubicBezTo>
                    <a:pt x="347" y="109"/>
                    <a:pt x="343" y="107"/>
                    <a:pt x="341" y="107"/>
                  </a:cubicBezTo>
                  <a:cubicBezTo>
                    <a:pt x="339" y="106"/>
                    <a:pt x="347" y="109"/>
                    <a:pt x="335" y="104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41" y="0"/>
                    <a:pt x="0" y="317"/>
                    <a:pt x="52" y="418"/>
                  </a:cubicBezTo>
                  <a:cubicBezTo>
                    <a:pt x="105" y="521"/>
                    <a:pt x="67" y="610"/>
                    <a:pt x="67" y="610"/>
                  </a:cubicBezTo>
                  <a:cubicBezTo>
                    <a:pt x="137" y="637"/>
                    <a:pt x="137" y="637"/>
                    <a:pt x="137" y="637"/>
                  </a:cubicBezTo>
                  <a:cubicBezTo>
                    <a:pt x="148" y="642"/>
                    <a:pt x="148" y="642"/>
                    <a:pt x="148" y="642"/>
                  </a:cubicBezTo>
                  <a:cubicBezTo>
                    <a:pt x="213" y="667"/>
                    <a:pt x="213" y="667"/>
                    <a:pt x="213" y="667"/>
                  </a:cubicBezTo>
                  <a:cubicBezTo>
                    <a:pt x="213" y="667"/>
                    <a:pt x="242" y="574"/>
                    <a:pt x="350" y="533"/>
                  </a:cubicBezTo>
                  <a:cubicBezTo>
                    <a:pt x="456" y="492"/>
                    <a:pt x="635" y="229"/>
                    <a:pt x="347" y="109"/>
                  </a:cubicBezTo>
                  <a:close/>
                  <a:moveTo>
                    <a:pt x="384" y="432"/>
                  </a:moveTo>
                  <a:cubicBezTo>
                    <a:pt x="486" y="316"/>
                    <a:pt x="381" y="189"/>
                    <a:pt x="381" y="189"/>
                  </a:cubicBezTo>
                  <a:cubicBezTo>
                    <a:pt x="568" y="297"/>
                    <a:pt x="384" y="432"/>
                    <a:pt x="384" y="4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19958B4-39F4-4E94-8433-CBD923BF9282}"/>
              </a:ext>
            </a:extLst>
          </p:cNvPr>
          <p:cNvSpPr>
            <a:spLocks/>
          </p:cNvSpPr>
          <p:nvPr userDrawn="1"/>
        </p:nvSpPr>
        <p:spPr bwMode="auto">
          <a:xfrm rot="20487497">
            <a:off x="-167993" y="106686"/>
            <a:ext cx="2187791" cy="2986088"/>
          </a:xfrm>
          <a:custGeom>
            <a:avLst/>
            <a:gdLst>
              <a:gd name="connsiteX0" fmla="*/ 1657040 w 2187791"/>
              <a:gd name="connsiteY0" fmla="*/ 0 h 2986088"/>
              <a:gd name="connsiteX1" fmla="*/ 2187710 w 2187791"/>
              <a:gd name="connsiteY1" fmla="*/ 1018307 h 2986088"/>
              <a:gd name="connsiteX2" fmla="*/ 1136498 w 2187791"/>
              <a:gd name="connsiteY2" fmla="*/ 2284611 h 2986088"/>
              <a:gd name="connsiteX3" fmla="*/ 1139536 w 2187791"/>
              <a:gd name="connsiteY3" fmla="*/ 2502241 h 2986088"/>
              <a:gd name="connsiteX4" fmla="*/ 1322840 w 2187791"/>
              <a:gd name="connsiteY4" fmla="*/ 2663186 h 2986088"/>
              <a:gd name="connsiteX5" fmla="*/ 1608429 w 2187791"/>
              <a:gd name="connsiteY5" fmla="*/ 2848425 h 2986088"/>
              <a:gd name="connsiteX6" fmla="*/ 1077760 w 2187791"/>
              <a:gd name="connsiteY6" fmla="*/ 2985076 h 2986088"/>
              <a:gd name="connsiteX7" fmla="*/ 1077760 w 2187791"/>
              <a:gd name="connsiteY7" fmla="*/ 2986088 h 2986088"/>
              <a:gd name="connsiteX8" fmla="*/ 1039276 w 2187791"/>
              <a:gd name="connsiteY8" fmla="*/ 2986088 h 2986088"/>
              <a:gd name="connsiteX9" fmla="*/ 1010920 w 2187791"/>
              <a:gd name="connsiteY9" fmla="*/ 2986088 h 2986088"/>
              <a:gd name="connsiteX10" fmla="*/ 437716 w 2187791"/>
              <a:gd name="connsiteY10" fmla="*/ 2861583 h 2986088"/>
              <a:gd name="connsiteX11" fmla="*/ 679758 w 2187791"/>
              <a:gd name="connsiteY11" fmla="*/ 2670272 h 2986088"/>
              <a:gd name="connsiteX12" fmla="*/ 871163 w 2187791"/>
              <a:gd name="connsiteY12" fmla="*/ 2505277 h 2986088"/>
              <a:gd name="connsiteX13" fmla="*/ 869138 w 2187791"/>
              <a:gd name="connsiteY13" fmla="*/ 2302831 h 2986088"/>
              <a:gd name="connsiteX14" fmla="*/ 4531 w 2187791"/>
              <a:gd name="connsiteY14" fmla="*/ 1917563 h 2986088"/>
              <a:gd name="connsiteX15" fmla="*/ 0 w 2187791"/>
              <a:gd name="connsiteY15" fmla="*/ 1912361 h 2986088"/>
              <a:gd name="connsiteX16" fmla="*/ 54101 w 2187791"/>
              <a:gd name="connsiteY16" fmla="*/ 1751062 h 2986088"/>
              <a:gd name="connsiteX17" fmla="*/ 112205 w 2187791"/>
              <a:gd name="connsiteY17" fmla="*/ 1817649 h 2986088"/>
              <a:gd name="connsiteX18" fmla="*/ 929901 w 2187791"/>
              <a:gd name="connsiteY18" fmla="*/ 2156057 h 2986088"/>
              <a:gd name="connsiteX19" fmla="*/ 2040864 w 2187791"/>
              <a:gd name="connsiteY19" fmla="*/ 1020331 h 2986088"/>
              <a:gd name="connsiteX20" fmla="*/ 1571971 w 2187791"/>
              <a:gd name="connsiteY20" fmla="*/ 120456 h 2986088"/>
              <a:gd name="connsiteX21" fmla="*/ 1657040 w 2187791"/>
              <a:gd name="connsiteY21" fmla="*/ 0 h 29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87791" h="2986088">
                <a:moveTo>
                  <a:pt x="1657040" y="0"/>
                </a:moveTo>
                <a:cubicBezTo>
                  <a:pt x="1975037" y="227753"/>
                  <a:pt x="2183659" y="598230"/>
                  <a:pt x="2187710" y="1018307"/>
                </a:cubicBezTo>
                <a:cubicBezTo>
                  <a:pt x="2194799" y="1649940"/>
                  <a:pt x="1740084" y="2179338"/>
                  <a:pt x="1136498" y="2284611"/>
                </a:cubicBezTo>
                <a:cubicBezTo>
                  <a:pt x="1136498" y="2284611"/>
                  <a:pt x="1136498" y="2284611"/>
                  <a:pt x="1139536" y="2502241"/>
                </a:cubicBezTo>
                <a:cubicBezTo>
                  <a:pt x="1139536" y="2502241"/>
                  <a:pt x="1188147" y="2618647"/>
                  <a:pt x="1322840" y="2663186"/>
                </a:cubicBezTo>
                <a:cubicBezTo>
                  <a:pt x="1456520" y="2708736"/>
                  <a:pt x="1619569" y="2778581"/>
                  <a:pt x="1608429" y="2848425"/>
                </a:cubicBezTo>
                <a:cubicBezTo>
                  <a:pt x="1598302" y="2913207"/>
                  <a:pt x="1378540" y="2973941"/>
                  <a:pt x="1077760" y="2985076"/>
                </a:cubicBezTo>
                <a:cubicBezTo>
                  <a:pt x="1077760" y="2985076"/>
                  <a:pt x="1077760" y="2985076"/>
                  <a:pt x="1077760" y="2986088"/>
                </a:cubicBezTo>
                <a:cubicBezTo>
                  <a:pt x="1064594" y="2986088"/>
                  <a:pt x="1051429" y="2986088"/>
                  <a:pt x="1039276" y="2986088"/>
                </a:cubicBezTo>
                <a:cubicBezTo>
                  <a:pt x="1029149" y="2986088"/>
                  <a:pt x="1020034" y="2986088"/>
                  <a:pt x="1010920" y="2986088"/>
                </a:cubicBezTo>
                <a:cubicBezTo>
                  <a:pt x="593676" y="2985076"/>
                  <a:pt x="448856" y="2927379"/>
                  <a:pt x="437716" y="2861583"/>
                </a:cubicBezTo>
                <a:cubicBezTo>
                  <a:pt x="424550" y="2791739"/>
                  <a:pt x="546078" y="2718859"/>
                  <a:pt x="679758" y="2670272"/>
                </a:cubicBezTo>
                <a:cubicBezTo>
                  <a:pt x="812425" y="2622696"/>
                  <a:pt x="871163" y="2505277"/>
                  <a:pt x="871163" y="2505277"/>
                </a:cubicBezTo>
                <a:cubicBezTo>
                  <a:pt x="871163" y="2505277"/>
                  <a:pt x="871163" y="2505277"/>
                  <a:pt x="869138" y="2302831"/>
                </a:cubicBezTo>
                <a:cubicBezTo>
                  <a:pt x="530633" y="2290431"/>
                  <a:pt x="225470" y="2145507"/>
                  <a:pt x="4531" y="1917563"/>
                </a:cubicBezTo>
                <a:lnTo>
                  <a:pt x="0" y="1912361"/>
                </a:lnTo>
                <a:lnTo>
                  <a:pt x="54101" y="1751062"/>
                </a:lnTo>
                <a:lnTo>
                  <a:pt x="112205" y="1817649"/>
                </a:lnTo>
                <a:cubicBezTo>
                  <a:pt x="319575" y="2029844"/>
                  <a:pt x="610006" y="2159600"/>
                  <a:pt x="929901" y="2156057"/>
                </a:cubicBezTo>
                <a:cubicBezTo>
                  <a:pt x="1550704" y="2148971"/>
                  <a:pt x="2047953" y="1640830"/>
                  <a:pt x="2040864" y="1020331"/>
                </a:cubicBezTo>
                <a:cubicBezTo>
                  <a:pt x="2036813" y="648842"/>
                  <a:pt x="1852497" y="320878"/>
                  <a:pt x="1571971" y="120456"/>
                </a:cubicBezTo>
                <a:cubicBezTo>
                  <a:pt x="1571971" y="120456"/>
                  <a:pt x="1571971" y="120456"/>
                  <a:pt x="165704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1FB48905-6D89-4FEF-BF54-55ABFA478CCE}"/>
              </a:ext>
            </a:extLst>
          </p:cNvPr>
          <p:cNvSpPr>
            <a:spLocks/>
          </p:cNvSpPr>
          <p:nvPr userDrawn="1"/>
        </p:nvSpPr>
        <p:spPr bwMode="auto">
          <a:xfrm rot="20487497">
            <a:off x="-219436" y="199881"/>
            <a:ext cx="1880854" cy="2014685"/>
          </a:xfrm>
          <a:custGeom>
            <a:avLst/>
            <a:gdLst>
              <a:gd name="connsiteX0" fmla="*/ 596823 w 1880854"/>
              <a:gd name="connsiteY0" fmla="*/ 1851474 h 2014685"/>
              <a:gd name="connsiteX1" fmla="*/ 596829 w 1880854"/>
              <a:gd name="connsiteY1" fmla="*/ 1851537 h 2014685"/>
              <a:gd name="connsiteX2" fmla="*/ 595691 w 1880854"/>
              <a:gd name="connsiteY2" fmla="*/ 1851664 h 2014685"/>
              <a:gd name="connsiteX3" fmla="*/ 1251510 w 1880854"/>
              <a:gd name="connsiteY3" fmla="*/ 1879897 h 2014685"/>
              <a:gd name="connsiteX4" fmla="*/ 1223178 w 1880854"/>
              <a:gd name="connsiteY4" fmla="*/ 1882935 h 2014685"/>
              <a:gd name="connsiteX5" fmla="*/ 1174608 w 1880854"/>
              <a:gd name="connsiteY5" fmla="*/ 1862678 h 2014685"/>
              <a:gd name="connsiteX6" fmla="*/ 1146275 w 1880854"/>
              <a:gd name="connsiteY6" fmla="*/ 1858627 h 2014685"/>
              <a:gd name="connsiteX7" fmla="*/ 1100741 w 1880854"/>
              <a:gd name="connsiteY7" fmla="*/ 1866730 h 2014685"/>
              <a:gd name="connsiteX8" fmla="*/ 1066338 w 1880854"/>
              <a:gd name="connsiteY8" fmla="*/ 1884961 h 2014685"/>
              <a:gd name="connsiteX9" fmla="*/ 1035982 w 1880854"/>
              <a:gd name="connsiteY9" fmla="*/ 1882935 h 2014685"/>
              <a:gd name="connsiteX10" fmla="*/ 996518 w 1880854"/>
              <a:gd name="connsiteY10" fmla="*/ 1885974 h 2014685"/>
              <a:gd name="connsiteX11" fmla="*/ 1010685 w 1880854"/>
              <a:gd name="connsiteY11" fmla="*/ 1855589 h 2014685"/>
              <a:gd name="connsiteX12" fmla="*/ 978305 w 1880854"/>
              <a:gd name="connsiteY12" fmla="*/ 1851537 h 2014685"/>
              <a:gd name="connsiteX13" fmla="*/ 957056 w 1880854"/>
              <a:gd name="connsiteY13" fmla="*/ 1876858 h 2014685"/>
              <a:gd name="connsiteX14" fmla="*/ 939854 w 1880854"/>
              <a:gd name="connsiteY14" fmla="*/ 1909268 h 2014685"/>
              <a:gd name="connsiteX15" fmla="*/ 875094 w 1880854"/>
              <a:gd name="connsiteY15" fmla="*/ 1896102 h 2014685"/>
              <a:gd name="connsiteX16" fmla="*/ 837655 w 1880854"/>
              <a:gd name="connsiteY16" fmla="*/ 1890025 h 2014685"/>
              <a:gd name="connsiteX17" fmla="*/ 839678 w 1880854"/>
              <a:gd name="connsiteY17" fmla="*/ 1878884 h 2014685"/>
              <a:gd name="connsiteX18" fmla="*/ 874082 w 1880854"/>
              <a:gd name="connsiteY18" fmla="*/ 1852550 h 2014685"/>
              <a:gd name="connsiteX19" fmla="*/ 910509 w 1880854"/>
              <a:gd name="connsiteY19" fmla="*/ 1831281 h 2014685"/>
              <a:gd name="connsiteX20" fmla="*/ 892296 w 1880854"/>
              <a:gd name="connsiteY20" fmla="*/ 1811024 h 2014685"/>
              <a:gd name="connsiteX21" fmla="*/ 874082 w 1880854"/>
              <a:gd name="connsiteY21" fmla="*/ 1827230 h 2014685"/>
              <a:gd name="connsiteX22" fmla="*/ 800215 w 1880854"/>
              <a:gd name="connsiteY22" fmla="*/ 1830268 h 2014685"/>
              <a:gd name="connsiteX23" fmla="*/ 739503 w 1880854"/>
              <a:gd name="connsiteY23" fmla="*/ 1835332 h 2014685"/>
              <a:gd name="connsiteX24" fmla="*/ 730396 w 1880854"/>
              <a:gd name="connsiteY24" fmla="*/ 1815076 h 2014685"/>
              <a:gd name="connsiteX25" fmla="*/ 686886 w 1880854"/>
              <a:gd name="connsiteY25" fmla="*/ 1836345 h 2014685"/>
              <a:gd name="connsiteX26" fmla="*/ 627185 w 1880854"/>
              <a:gd name="connsiteY26" fmla="*/ 1846473 h 2014685"/>
              <a:gd name="connsiteX27" fmla="*/ 604086 w 1880854"/>
              <a:gd name="connsiteY27" fmla="*/ 1850256 h 2014685"/>
              <a:gd name="connsiteX28" fmla="*/ 596823 w 1880854"/>
              <a:gd name="connsiteY28" fmla="*/ 1851474 h 2014685"/>
              <a:gd name="connsiteX29" fmla="*/ 596576 w 1880854"/>
              <a:gd name="connsiteY29" fmla="*/ 1849132 h 2014685"/>
              <a:gd name="connsiteX30" fmla="*/ 594806 w 1880854"/>
              <a:gd name="connsiteY30" fmla="*/ 1832294 h 2014685"/>
              <a:gd name="connsiteX31" fmla="*/ 564449 w 1880854"/>
              <a:gd name="connsiteY31" fmla="*/ 1858627 h 2014685"/>
              <a:gd name="connsiteX32" fmla="*/ 528022 w 1880854"/>
              <a:gd name="connsiteY32" fmla="*/ 1863691 h 2014685"/>
              <a:gd name="connsiteX33" fmla="*/ 523975 w 1880854"/>
              <a:gd name="connsiteY33" fmla="*/ 1905217 h 2014685"/>
              <a:gd name="connsiteX34" fmla="*/ 531058 w 1880854"/>
              <a:gd name="connsiteY34" fmla="*/ 1915345 h 2014685"/>
              <a:gd name="connsiteX35" fmla="*/ 858904 w 1880854"/>
              <a:gd name="connsiteY35" fmla="*/ 1968012 h 2014685"/>
              <a:gd name="connsiteX36" fmla="*/ 1251510 w 1880854"/>
              <a:gd name="connsiteY36" fmla="*/ 1879897 h 2014685"/>
              <a:gd name="connsiteX37" fmla="*/ 1157564 w 1880854"/>
              <a:gd name="connsiteY37" fmla="*/ 97135 h 2014685"/>
              <a:gd name="connsiteX38" fmla="*/ 866999 w 1880854"/>
              <a:gd name="connsiteY38" fmla="*/ 46683 h 2014685"/>
              <a:gd name="connsiteX39" fmla="*/ 870035 w 1880854"/>
              <a:gd name="connsiteY39" fmla="*/ 48709 h 2014685"/>
              <a:gd name="connsiteX40" fmla="*/ 855868 w 1880854"/>
              <a:gd name="connsiteY40" fmla="*/ 69978 h 2014685"/>
              <a:gd name="connsiteX41" fmla="*/ 864975 w 1880854"/>
              <a:gd name="connsiteY41" fmla="*/ 72004 h 2014685"/>
              <a:gd name="connsiteX42" fmla="*/ 907474 w 1880854"/>
              <a:gd name="connsiteY42" fmla="*/ 99350 h 2014685"/>
              <a:gd name="connsiteX43" fmla="*/ 854856 w 1880854"/>
              <a:gd name="connsiteY43" fmla="*/ 111504 h 2014685"/>
              <a:gd name="connsiteX44" fmla="*/ 789085 w 1880854"/>
              <a:gd name="connsiteY44" fmla="*/ 93273 h 2014685"/>
              <a:gd name="connsiteX45" fmla="*/ 730396 w 1880854"/>
              <a:gd name="connsiteY45" fmla="*/ 146953 h 2014685"/>
              <a:gd name="connsiteX46" fmla="*/ 698016 w 1880854"/>
              <a:gd name="connsiteY46" fmla="*/ 196581 h 2014685"/>
              <a:gd name="connsiteX47" fmla="*/ 728373 w 1880854"/>
              <a:gd name="connsiteY47" fmla="*/ 213799 h 2014685"/>
              <a:gd name="connsiteX48" fmla="*/ 756705 w 1880854"/>
              <a:gd name="connsiteY48" fmla="*/ 216838 h 2014685"/>
              <a:gd name="connsiteX49" fmla="*/ 827536 w 1880854"/>
              <a:gd name="connsiteY49" fmla="*/ 201646 h 2014685"/>
              <a:gd name="connsiteX50" fmla="*/ 846761 w 1880854"/>
              <a:gd name="connsiteY50" fmla="*/ 245197 h 2014685"/>
              <a:gd name="connsiteX51" fmla="*/ 913545 w 1880854"/>
              <a:gd name="connsiteY51" fmla="*/ 276595 h 2014685"/>
              <a:gd name="connsiteX52" fmla="*/ 954020 w 1880854"/>
              <a:gd name="connsiteY52" fmla="*/ 320146 h 2014685"/>
              <a:gd name="connsiteX53" fmla="*/ 907474 w 1880854"/>
              <a:gd name="connsiteY53" fmla="*/ 350531 h 2014685"/>
              <a:gd name="connsiteX54" fmla="*/ 861940 w 1880854"/>
              <a:gd name="connsiteY54" fmla="*/ 380916 h 2014685"/>
              <a:gd name="connsiteX55" fmla="*/ 881165 w 1880854"/>
              <a:gd name="connsiteY55" fmla="*/ 409275 h 2014685"/>
              <a:gd name="connsiteX56" fmla="*/ 928723 w 1880854"/>
              <a:gd name="connsiteY56" fmla="*/ 397121 h 2014685"/>
              <a:gd name="connsiteX57" fmla="*/ 949972 w 1880854"/>
              <a:gd name="connsiteY57" fmla="*/ 392057 h 2014685"/>
              <a:gd name="connsiteX58" fmla="*/ 1005625 w 1880854"/>
              <a:gd name="connsiteY58" fmla="*/ 381928 h 2014685"/>
              <a:gd name="connsiteX59" fmla="*/ 1011696 w 1880854"/>
              <a:gd name="connsiteY59" fmla="*/ 374839 h 2014685"/>
              <a:gd name="connsiteX60" fmla="*/ 1042053 w 1880854"/>
              <a:gd name="connsiteY60" fmla="*/ 360659 h 2014685"/>
              <a:gd name="connsiteX61" fmla="*/ 1141216 w 1880854"/>
              <a:gd name="connsiteY61" fmla="*/ 368762 h 2014685"/>
              <a:gd name="connsiteX62" fmla="*/ 1176632 w 1880854"/>
              <a:gd name="connsiteY62" fmla="*/ 401172 h 2014685"/>
              <a:gd name="connsiteX63" fmla="*/ 1189786 w 1880854"/>
              <a:gd name="connsiteY63" fmla="*/ 392057 h 2014685"/>
              <a:gd name="connsiteX64" fmla="*/ 1200916 w 1880854"/>
              <a:gd name="connsiteY64" fmla="*/ 343441 h 2014685"/>
              <a:gd name="connsiteX65" fmla="*/ 1231273 w 1880854"/>
              <a:gd name="connsiteY65" fmla="*/ 354582 h 2014685"/>
              <a:gd name="connsiteX66" fmla="*/ 1302104 w 1880854"/>
              <a:gd name="connsiteY66" fmla="*/ 309005 h 2014685"/>
              <a:gd name="connsiteX67" fmla="*/ 1341567 w 1880854"/>
              <a:gd name="connsiteY67" fmla="*/ 334326 h 2014685"/>
              <a:gd name="connsiteX68" fmla="*/ 1325377 w 1880854"/>
              <a:gd name="connsiteY68" fmla="*/ 378890 h 2014685"/>
              <a:gd name="connsiteX69" fmla="*/ 1290973 w 1880854"/>
              <a:gd name="connsiteY69" fmla="*/ 362685 h 2014685"/>
              <a:gd name="connsiteX70" fmla="*/ 1243415 w 1880854"/>
              <a:gd name="connsiteY70" fmla="*/ 405223 h 2014685"/>
              <a:gd name="connsiteX71" fmla="*/ 1250498 w 1880854"/>
              <a:gd name="connsiteY71" fmla="*/ 425480 h 2014685"/>
              <a:gd name="connsiteX72" fmla="*/ 1299068 w 1880854"/>
              <a:gd name="connsiteY72" fmla="*/ 424467 h 2014685"/>
              <a:gd name="connsiteX73" fmla="*/ 1342578 w 1880854"/>
              <a:gd name="connsiteY73" fmla="*/ 435608 h 2014685"/>
              <a:gd name="connsiteX74" fmla="*/ 1347638 w 1880854"/>
              <a:gd name="connsiteY74" fmla="*/ 454852 h 2014685"/>
              <a:gd name="connsiteX75" fmla="*/ 1389125 w 1880854"/>
              <a:gd name="connsiteY75" fmla="*/ 470044 h 2014685"/>
              <a:gd name="connsiteX76" fmla="*/ 1389125 w 1880854"/>
              <a:gd name="connsiteY76" fmla="*/ 497390 h 2014685"/>
              <a:gd name="connsiteX77" fmla="*/ 1370911 w 1880854"/>
              <a:gd name="connsiteY77" fmla="*/ 493339 h 2014685"/>
              <a:gd name="connsiteX78" fmla="*/ 1336507 w 1880854"/>
              <a:gd name="connsiteY78" fmla="*/ 500429 h 2014685"/>
              <a:gd name="connsiteX79" fmla="*/ 1302104 w 1880854"/>
              <a:gd name="connsiteY79" fmla="*/ 508531 h 2014685"/>
              <a:gd name="connsiteX80" fmla="*/ 1232284 w 1880854"/>
              <a:gd name="connsiteY80" fmla="*/ 497390 h 2014685"/>
              <a:gd name="connsiteX81" fmla="*/ 1202940 w 1880854"/>
              <a:gd name="connsiteY81" fmla="*/ 527775 h 2014685"/>
              <a:gd name="connsiteX82" fmla="*/ 1182703 w 1880854"/>
              <a:gd name="connsiteY82" fmla="*/ 527775 h 2014685"/>
              <a:gd name="connsiteX83" fmla="*/ 1140204 w 1880854"/>
              <a:gd name="connsiteY83" fmla="*/ 512583 h 2014685"/>
              <a:gd name="connsiteX84" fmla="*/ 1105801 w 1880854"/>
              <a:gd name="connsiteY84" fmla="*/ 501442 h 2014685"/>
              <a:gd name="connsiteX85" fmla="*/ 1078480 w 1880854"/>
              <a:gd name="connsiteY85" fmla="*/ 499416 h 2014685"/>
              <a:gd name="connsiteX86" fmla="*/ 1063302 w 1880854"/>
              <a:gd name="connsiteY86" fmla="*/ 445736 h 2014685"/>
              <a:gd name="connsiteX87" fmla="*/ 1047112 w 1880854"/>
              <a:gd name="connsiteY87" fmla="*/ 443711 h 2014685"/>
              <a:gd name="connsiteX88" fmla="*/ 1026875 w 1880854"/>
              <a:gd name="connsiteY88" fmla="*/ 439659 h 2014685"/>
              <a:gd name="connsiteX89" fmla="*/ 987412 w 1880854"/>
              <a:gd name="connsiteY89" fmla="*/ 446749 h 2014685"/>
              <a:gd name="connsiteX90" fmla="*/ 962115 w 1880854"/>
              <a:gd name="connsiteY90" fmla="*/ 449788 h 2014685"/>
              <a:gd name="connsiteX91" fmla="*/ 922652 w 1880854"/>
              <a:gd name="connsiteY91" fmla="*/ 456877 h 2014685"/>
              <a:gd name="connsiteX92" fmla="*/ 897355 w 1880854"/>
              <a:gd name="connsiteY92" fmla="*/ 459916 h 2014685"/>
              <a:gd name="connsiteX93" fmla="*/ 856880 w 1880854"/>
              <a:gd name="connsiteY93" fmla="*/ 497390 h 2014685"/>
              <a:gd name="connsiteX94" fmla="*/ 799204 w 1880854"/>
              <a:gd name="connsiteY94" fmla="*/ 518660 h 2014685"/>
              <a:gd name="connsiteX95" fmla="*/ 775930 w 1880854"/>
              <a:gd name="connsiteY95" fmla="*/ 529801 h 2014685"/>
              <a:gd name="connsiteX96" fmla="*/ 753669 w 1880854"/>
              <a:gd name="connsiteY96" fmla="*/ 569301 h 2014685"/>
              <a:gd name="connsiteX97" fmla="*/ 697005 w 1880854"/>
              <a:gd name="connsiteY97" fmla="*/ 635135 h 2014685"/>
              <a:gd name="connsiteX98" fmla="*/ 704088 w 1880854"/>
              <a:gd name="connsiteY98" fmla="*/ 720212 h 2014685"/>
              <a:gd name="connsiteX99" fmla="*/ 688910 w 1880854"/>
              <a:gd name="connsiteY99" fmla="*/ 764776 h 2014685"/>
              <a:gd name="connsiteX100" fmla="*/ 672720 w 1880854"/>
              <a:gd name="connsiteY100" fmla="*/ 801238 h 2014685"/>
              <a:gd name="connsiteX101" fmla="*/ 699028 w 1880854"/>
              <a:gd name="connsiteY101" fmla="*/ 828584 h 2014685"/>
              <a:gd name="connsiteX102" fmla="*/ 715218 w 1880854"/>
              <a:gd name="connsiteY102" fmla="*/ 847828 h 2014685"/>
              <a:gd name="connsiteX103" fmla="*/ 722301 w 1880854"/>
              <a:gd name="connsiteY103" fmla="*/ 882264 h 2014685"/>
              <a:gd name="connsiteX104" fmla="*/ 750634 w 1880854"/>
              <a:gd name="connsiteY104" fmla="*/ 904546 h 2014685"/>
              <a:gd name="connsiteX105" fmla="*/ 771883 w 1880854"/>
              <a:gd name="connsiteY105" fmla="*/ 936956 h 2014685"/>
              <a:gd name="connsiteX106" fmla="*/ 804263 w 1880854"/>
              <a:gd name="connsiteY106" fmla="*/ 955187 h 2014685"/>
              <a:gd name="connsiteX107" fmla="*/ 884201 w 1880854"/>
              <a:gd name="connsiteY107" fmla="*/ 956200 h 2014685"/>
              <a:gd name="connsiteX108" fmla="*/ 939854 w 1880854"/>
              <a:gd name="connsiteY108" fmla="*/ 949110 h 2014685"/>
              <a:gd name="connsiteX109" fmla="*/ 997530 w 1880854"/>
              <a:gd name="connsiteY109" fmla="*/ 929867 h 2014685"/>
              <a:gd name="connsiteX110" fmla="*/ 1029910 w 1880854"/>
              <a:gd name="connsiteY110" fmla="*/ 926828 h 2014685"/>
              <a:gd name="connsiteX111" fmla="*/ 1053183 w 1880854"/>
              <a:gd name="connsiteY111" fmla="*/ 959239 h 2014685"/>
              <a:gd name="connsiteX112" fmla="*/ 1085563 w 1880854"/>
              <a:gd name="connsiteY112" fmla="*/ 952149 h 2014685"/>
              <a:gd name="connsiteX113" fmla="*/ 1134133 w 1880854"/>
              <a:gd name="connsiteY113" fmla="*/ 972405 h 2014685"/>
              <a:gd name="connsiteX114" fmla="*/ 1125026 w 1880854"/>
              <a:gd name="connsiteY114" fmla="*/ 1021021 h 2014685"/>
              <a:gd name="connsiteX115" fmla="*/ 1126038 w 1880854"/>
              <a:gd name="connsiteY115" fmla="*/ 1039252 h 2014685"/>
              <a:gd name="connsiteX116" fmla="*/ 1131097 w 1880854"/>
              <a:gd name="connsiteY116" fmla="*/ 1106098 h 2014685"/>
              <a:gd name="connsiteX117" fmla="*/ 1154370 w 1880854"/>
              <a:gd name="connsiteY117" fmla="*/ 1138509 h 2014685"/>
              <a:gd name="connsiteX118" fmla="*/ 1170560 w 1880854"/>
              <a:gd name="connsiteY118" fmla="*/ 1160791 h 2014685"/>
              <a:gd name="connsiteX119" fmla="*/ 1196869 w 1880854"/>
              <a:gd name="connsiteY119" fmla="*/ 1197252 h 2014685"/>
              <a:gd name="connsiteX120" fmla="*/ 1203952 w 1880854"/>
              <a:gd name="connsiteY120" fmla="*/ 1234727 h 2014685"/>
              <a:gd name="connsiteX121" fmla="*/ 1172584 w 1880854"/>
              <a:gd name="connsiteY121" fmla="*/ 1269163 h 2014685"/>
              <a:gd name="connsiteX122" fmla="*/ 1156394 w 1880854"/>
              <a:gd name="connsiteY122" fmla="*/ 1317779 h 2014685"/>
              <a:gd name="connsiteX123" fmla="*/ 1145264 w 1880854"/>
              <a:gd name="connsiteY123" fmla="*/ 1348163 h 2014685"/>
              <a:gd name="connsiteX124" fmla="*/ 1166513 w 1880854"/>
              <a:gd name="connsiteY124" fmla="*/ 1378548 h 2014685"/>
              <a:gd name="connsiteX125" fmla="*/ 1196869 w 1880854"/>
              <a:gd name="connsiteY125" fmla="*/ 1417036 h 2014685"/>
              <a:gd name="connsiteX126" fmla="*/ 1203952 w 1880854"/>
              <a:gd name="connsiteY126" fmla="*/ 1453497 h 2014685"/>
              <a:gd name="connsiteX127" fmla="*/ 1204964 w 1880854"/>
              <a:gd name="connsiteY127" fmla="*/ 1481856 h 2014685"/>
              <a:gd name="connsiteX128" fmla="*/ 1221154 w 1880854"/>
              <a:gd name="connsiteY128" fmla="*/ 1518318 h 2014685"/>
              <a:gd name="connsiteX129" fmla="*/ 1242403 w 1880854"/>
              <a:gd name="connsiteY129" fmla="*/ 1566934 h 2014685"/>
              <a:gd name="connsiteX130" fmla="*/ 1253534 w 1880854"/>
              <a:gd name="connsiteY130" fmla="*/ 1566934 h 2014685"/>
              <a:gd name="connsiteX131" fmla="*/ 1307163 w 1880854"/>
              <a:gd name="connsiteY131" fmla="*/ 1542626 h 2014685"/>
              <a:gd name="connsiteX132" fmla="*/ 1372935 w 1880854"/>
              <a:gd name="connsiteY132" fmla="*/ 1514267 h 2014685"/>
              <a:gd name="connsiteX133" fmla="*/ 1382041 w 1880854"/>
              <a:gd name="connsiteY133" fmla="*/ 1486920 h 2014685"/>
              <a:gd name="connsiteX134" fmla="*/ 1425552 w 1880854"/>
              <a:gd name="connsiteY134" fmla="*/ 1449446 h 2014685"/>
              <a:gd name="connsiteX135" fmla="*/ 1461979 w 1880854"/>
              <a:gd name="connsiteY135" fmla="*/ 1395766 h 2014685"/>
              <a:gd name="connsiteX136" fmla="*/ 1461979 w 1880854"/>
              <a:gd name="connsiteY136" fmla="*/ 1361330 h 2014685"/>
              <a:gd name="connsiteX137" fmla="*/ 1493347 w 1880854"/>
              <a:gd name="connsiteY137" fmla="*/ 1349176 h 2014685"/>
              <a:gd name="connsiteX138" fmla="*/ 1507514 w 1880854"/>
              <a:gd name="connsiteY138" fmla="*/ 1325881 h 2014685"/>
              <a:gd name="connsiteX139" fmla="*/ 1547988 w 1880854"/>
              <a:gd name="connsiteY139" fmla="*/ 1286381 h 2014685"/>
              <a:gd name="connsiteX140" fmla="*/ 1531798 w 1880854"/>
              <a:gd name="connsiteY140" fmla="*/ 1248906 h 2014685"/>
              <a:gd name="connsiteX141" fmla="*/ 1561143 w 1880854"/>
              <a:gd name="connsiteY141" fmla="*/ 1211432 h 2014685"/>
              <a:gd name="connsiteX142" fmla="*/ 1558107 w 1880854"/>
              <a:gd name="connsiteY142" fmla="*/ 1147624 h 2014685"/>
              <a:gd name="connsiteX143" fmla="*/ 1558107 w 1880854"/>
              <a:gd name="connsiteY143" fmla="*/ 1103060 h 2014685"/>
              <a:gd name="connsiteX144" fmla="*/ 1578344 w 1880854"/>
              <a:gd name="connsiteY144" fmla="*/ 1077739 h 2014685"/>
              <a:gd name="connsiteX145" fmla="*/ 1587451 w 1880854"/>
              <a:gd name="connsiteY145" fmla="*/ 1027098 h 2014685"/>
              <a:gd name="connsiteX146" fmla="*/ 1618819 w 1880854"/>
              <a:gd name="connsiteY146" fmla="*/ 991649 h 2014685"/>
              <a:gd name="connsiteX147" fmla="*/ 1627926 w 1880854"/>
              <a:gd name="connsiteY147" fmla="*/ 922777 h 2014685"/>
              <a:gd name="connsiteX148" fmla="*/ 1648164 w 1880854"/>
              <a:gd name="connsiteY148" fmla="*/ 883277 h 2014685"/>
              <a:gd name="connsiteX149" fmla="*/ 1654235 w 1880854"/>
              <a:gd name="connsiteY149" fmla="*/ 836687 h 2014685"/>
              <a:gd name="connsiteX150" fmla="*/ 1632986 w 1880854"/>
              <a:gd name="connsiteY150" fmla="*/ 813392 h 2014685"/>
              <a:gd name="connsiteX151" fmla="*/ 1598582 w 1880854"/>
              <a:gd name="connsiteY151" fmla="*/ 821494 h 2014685"/>
              <a:gd name="connsiteX152" fmla="*/ 1578344 w 1880854"/>
              <a:gd name="connsiteY152" fmla="*/ 825546 h 2014685"/>
              <a:gd name="connsiteX153" fmla="*/ 1550012 w 1880854"/>
              <a:gd name="connsiteY153" fmla="*/ 817443 h 2014685"/>
              <a:gd name="connsiteX154" fmla="*/ 1550012 w 1880854"/>
              <a:gd name="connsiteY154" fmla="*/ 785033 h 2014685"/>
              <a:gd name="connsiteX155" fmla="*/ 1517632 w 1880854"/>
              <a:gd name="connsiteY155" fmla="*/ 773892 h 2014685"/>
              <a:gd name="connsiteX156" fmla="*/ 1498407 w 1880854"/>
              <a:gd name="connsiteY156" fmla="*/ 734391 h 2014685"/>
              <a:gd name="connsiteX157" fmla="*/ 1479181 w 1880854"/>
              <a:gd name="connsiteY157" fmla="*/ 697930 h 2014685"/>
              <a:gd name="connsiteX158" fmla="*/ 1451861 w 1880854"/>
              <a:gd name="connsiteY158" fmla="*/ 684763 h 2014685"/>
              <a:gd name="connsiteX159" fmla="*/ 1441742 w 1880854"/>
              <a:gd name="connsiteY159" fmla="*/ 633109 h 2014685"/>
              <a:gd name="connsiteX160" fmla="*/ 1469062 w 1880854"/>
              <a:gd name="connsiteY160" fmla="*/ 623993 h 2014685"/>
              <a:gd name="connsiteX161" fmla="*/ 1488288 w 1880854"/>
              <a:gd name="connsiteY161" fmla="*/ 640199 h 2014685"/>
              <a:gd name="connsiteX162" fmla="*/ 1506502 w 1880854"/>
              <a:gd name="connsiteY162" fmla="*/ 669571 h 2014685"/>
              <a:gd name="connsiteX163" fmla="*/ 1514597 w 1880854"/>
              <a:gd name="connsiteY163" fmla="*/ 709071 h 2014685"/>
              <a:gd name="connsiteX164" fmla="*/ 1558107 w 1880854"/>
              <a:gd name="connsiteY164" fmla="*/ 736417 h 2014685"/>
              <a:gd name="connsiteX165" fmla="*/ 1584416 w 1880854"/>
              <a:gd name="connsiteY165" fmla="*/ 770853 h 2014685"/>
              <a:gd name="connsiteX166" fmla="*/ 1646140 w 1880854"/>
              <a:gd name="connsiteY166" fmla="*/ 755661 h 2014685"/>
              <a:gd name="connsiteX167" fmla="*/ 1660306 w 1880854"/>
              <a:gd name="connsiteY167" fmla="*/ 723250 h 2014685"/>
              <a:gd name="connsiteX168" fmla="*/ 1671437 w 1880854"/>
              <a:gd name="connsiteY168" fmla="*/ 688814 h 2014685"/>
              <a:gd name="connsiteX169" fmla="*/ 1656259 w 1880854"/>
              <a:gd name="connsiteY169" fmla="*/ 645263 h 2014685"/>
              <a:gd name="connsiteX170" fmla="*/ 1656259 w 1880854"/>
              <a:gd name="connsiteY170" fmla="*/ 607788 h 2014685"/>
              <a:gd name="connsiteX171" fmla="*/ 1642092 w 1880854"/>
              <a:gd name="connsiteY171" fmla="*/ 578416 h 2014685"/>
              <a:gd name="connsiteX172" fmla="*/ 1651199 w 1880854"/>
              <a:gd name="connsiteY172" fmla="*/ 580442 h 2014685"/>
              <a:gd name="connsiteX173" fmla="*/ 1688638 w 1880854"/>
              <a:gd name="connsiteY173" fmla="*/ 593609 h 2014685"/>
              <a:gd name="connsiteX174" fmla="*/ 1713935 w 1880854"/>
              <a:gd name="connsiteY174" fmla="*/ 642224 h 2014685"/>
              <a:gd name="connsiteX175" fmla="*/ 1737208 w 1880854"/>
              <a:gd name="connsiteY175" fmla="*/ 664507 h 2014685"/>
              <a:gd name="connsiteX176" fmla="*/ 1750363 w 1880854"/>
              <a:gd name="connsiteY176" fmla="*/ 677673 h 2014685"/>
              <a:gd name="connsiteX177" fmla="*/ 1157564 w 1880854"/>
              <a:gd name="connsiteY177" fmla="*/ 97135 h 2014685"/>
              <a:gd name="connsiteX178" fmla="*/ 1159153 w 1880854"/>
              <a:gd name="connsiteY178" fmla="*/ 48626 h 2014685"/>
              <a:gd name="connsiteX179" fmla="*/ 1594534 w 1880854"/>
              <a:gd name="connsiteY179" fmla="*/ 331287 h 2014685"/>
              <a:gd name="connsiteX180" fmla="*/ 1752386 w 1880854"/>
              <a:gd name="connsiteY180" fmla="*/ 1484895 h 2014685"/>
              <a:gd name="connsiteX181" fmla="*/ 1341567 w 1880854"/>
              <a:gd name="connsiteY181" fmla="*/ 1885973 h 2014685"/>
              <a:gd name="connsiteX182" fmla="*/ 859916 w 1880854"/>
              <a:gd name="connsiteY182" fmla="*/ 2014602 h 2014685"/>
              <a:gd name="connsiteX183" fmla="*/ 20250 w 1880854"/>
              <a:gd name="connsiteY183" fmla="*/ 1580235 h 2014685"/>
              <a:gd name="connsiteX184" fmla="*/ 0 w 1880854"/>
              <a:gd name="connsiteY184" fmla="*/ 1543893 h 2014685"/>
              <a:gd name="connsiteX185" fmla="*/ 59143 w 1880854"/>
              <a:gd name="connsiteY185" fmla="*/ 1367562 h 2014685"/>
              <a:gd name="connsiteX186" fmla="*/ 69644 w 1880854"/>
              <a:gd name="connsiteY186" fmla="*/ 1375510 h 2014685"/>
              <a:gd name="connsiteX187" fmla="*/ 88870 w 1880854"/>
              <a:gd name="connsiteY187" fmla="*/ 1452484 h 2014685"/>
              <a:gd name="connsiteX188" fmla="*/ 113155 w 1880854"/>
              <a:gd name="connsiteY188" fmla="*/ 1518318 h 2014685"/>
              <a:gd name="connsiteX189" fmla="*/ 142499 w 1880854"/>
              <a:gd name="connsiteY189" fmla="*/ 1553767 h 2014685"/>
              <a:gd name="connsiteX190" fmla="*/ 164760 w 1880854"/>
              <a:gd name="connsiteY190" fmla="*/ 1592254 h 2014685"/>
              <a:gd name="connsiteX191" fmla="*/ 188033 w 1880854"/>
              <a:gd name="connsiteY191" fmla="*/ 1628716 h 2014685"/>
              <a:gd name="connsiteX192" fmla="*/ 233567 w 1880854"/>
              <a:gd name="connsiteY192" fmla="*/ 1712780 h 2014685"/>
              <a:gd name="connsiteX193" fmla="*/ 254817 w 1880854"/>
              <a:gd name="connsiteY193" fmla="*/ 1743165 h 2014685"/>
              <a:gd name="connsiteX194" fmla="*/ 315529 w 1880854"/>
              <a:gd name="connsiteY194" fmla="*/ 1778614 h 2014685"/>
              <a:gd name="connsiteX195" fmla="*/ 353980 w 1880854"/>
              <a:gd name="connsiteY195" fmla="*/ 1807986 h 2014685"/>
              <a:gd name="connsiteX196" fmla="*/ 359039 w 1880854"/>
              <a:gd name="connsiteY196" fmla="*/ 1791781 h 2014685"/>
              <a:gd name="connsiteX197" fmla="*/ 335766 w 1880854"/>
              <a:gd name="connsiteY197" fmla="*/ 1765447 h 2014685"/>
              <a:gd name="connsiteX198" fmla="*/ 310470 w 1880854"/>
              <a:gd name="connsiteY198" fmla="*/ 1732024 h 2014685"/>
              <a:gd name="connsiteX199" fmla="*/ 296304 w 1880854"/>
              <a:gd name="connsiteY199" fmla="*/ 1702652 h 2014685"/>
              <a:gd name="connsiteX200" fmla="*/ 267971 w 1880854"/>
              <a:gd name="connsiteY200" fmla="*/ 1665178 h 2014685"/>
              <a:gd name="connsiteX201" fmla="*/ 280114 w 1880854"/>
              <a:gd name="connsiteY201" fmla="*/ 1641883 h 2014685"/>
              <a:gd name="connsiteX202" fmla="*/ 291244 w 1880854"/>
              <a:gd name="connsiteY202" fmla="*/ 1625677 h 2014685"/>
              <a:gd name="connsiteX203" fmla="*/ 280114 w 1880854"/>
              <a:gd name="connsiteY203" fmla="*/ 1587190 h 2014685"/>
              <a:gd name="connsiteX204" fmla="*/ 303387 w 1880854"/>
              <a:gd name="connsiteY204" fmla="*/ 1504138 h 2014685"/>
              <a:gd name="connsiteX205" fmla="*/ 302375 w 1880854"/>
              <a:gd name="connsiteY205" fmla="*/ 1457548 h 2014685"/>
              <a:gd name="connsiteX206" fmla="*/ 330707 w 1880854"/>
              <a:gd name="connsiteY206" fmla="*/ 1437292 h 2014685"/>
              <a:gd name="connsiteX207" fmla="*/ 370170 w 1880854"/>
              <a:gd name="connsiteY207" fmla="*/ 1407920 h 2014685"/>
              <a:gd name="connsiteX208" fmla="*/ 365111 w 1880854"/>
              <a:gd name="connsiteY208" fmla="*/ 1381587 h 2014685"/>
              <a:gd name="connsiteX209" fmla="*/ 378265 w 1880854"/>
              <a:gd name="connsiteY209" fmla="*/ 1355253 h 2014685"/>
              <a:gd name="connsiteX210" fmla="*/ 379277 w 1880854"/>
              <a:gd name="connsiteY210" fmla="*/ 1315753 h 2014685"/>
              <a:gd name="connsiteX211" fmla="*/ 365111 w 1880854"/>
              <a:gd name="connsiteY211" fmla="*/ 1281317 h 2014685"/>
              <a:gd name="connsiteX212" fmla="*/ 371182 w 1880854"/>
              <a:gd name="connsiteY212" fmla="*/ 1247894 h 2014685"/>
              <a:gd name="connsiteX213" fmla="*/ 398503 w 1880854"/>
              <a:gd name="connsiteY213" fmla="*/ 1207381 h 2014685"/>
              <a:gd name="connsiteX214" fmla="*/ 413681 w 1880854"/>
              <a:gd name="connsiteY214" fmla="*/ 1168893 h 2014685"/>
              <a:gd name="connsiteX215" fmla="*/ 397491 w 1880854"/>
              <a:gd name="connsiteY215" fmla="*/ 1148637 h 2014685"/>
              <a:gd name="connsiteX216" fmla="*/ 359040 w 1880854"/>
              <a:gd name="connsiteY216" fmla="*/ 1127368 h 2014685"/>
              <a:gd name="connsiteX217" fmla="*/ 332731 w 1880854"/>
              <a:gd name="connsiteY217" fmla="*/ 1095970 h 2014685"/>
              <a:gd name="connsiteX218" fmla="*/ 285173 w 1880854"/>
              <a:gd name="connsiteY218" fmla="*/ 1092931 h 2014685"/>
              <a:gd name="connsiteX219" fmla="*/ 275054 w 1880854"/>
              <a:gd name="connsiteY219" fmla="*/ 1077739 h 2014685"/>
              <a:gd name="connsiteX220" fmla="*/ 236603 w 1880854"/>
              <a:gd name="connsiteY220" fmla="*/ 1062547 h 2014685"/>
              <a:gd name="connsiteX221" fmla="*/ 230532 w 1880854"/>
              <a:gd name="connsiteY221" fmla="*/ 1041277 h 2014685"/>
              <a:gd name="connsiteX222" fmla="*/ 202199 w 1880854"/>
              <a:gd name="connsiteY222" fmla="*/ 1037226 h 2014685"/>
              <a:gd name="connsiteX223" fmla="*/ 196128 w 1880854"/>
              <a:gd name="connsiteY223" fmla="*/ 1018995 h 2014685"/>
              <a:gd name="connsiteX224" fmla="*/ 194104 w 1880854"/>
              <a:gd name="connsiteY224" fmla="*/ 990636 h 2014685"/>
              <a:gd name="connsiteX225" fmla="*/ 191069 w 1880854"/>
              <a:gd name="connsiteY225" fmla="*/ 978102 h 2014685"/>
              <a:gd name="connsiteX226" fmla="*/ 190147 w 1880854"/>
              <a:gd name="connsiteY226" fmla="*/ 976978 h 2014685"/>
              <a:gd name="connsiteX227" fmla="*/ 495136 w 1880854"/>
              <a:gd name="connsiteY227" fmla="*/ 67663 h 2014685"/>
              <a:gd name="connsiteX228" fmla="*/ 634160 w 1880854"/>
              <a:gd name="connsiteY228" fmla="*/ 22771 h 2014685"/>
              <a:gd name="connsiteX229" fmla="*/ 836643 w 1880854"/>
              <a:gd name="connsiteY229" fmla="*/ 93 h 2014685"/>
              <a:gd name="connsiteX230" fmla="*/ 1159153 w 1880854"/>
              <a:gd name="connsiteY230" fmla="*/ 48626 h 20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880854" h="2014685">
                <a:moveTo>
                  <a:pt x="596823" y="1851474"/>
                </a:moveTo>
                <a:lnTo>
                  <a:pt x="596829" y="1851537"/>
                </a:lnTo>
                <a:cubicBezTo>
                  <a:pt x="596829" y="1851537"/>
                  <a:pt x="593541" y="1852044"/>
                  <a:pt x="595691" y="1851664"/>
                </a:cubicBezTo>
                <a:close/>
                <a:moveTo>
                  <a:pt x="1251510" y="1879897"/>
                </a:moveTo>
                <a:cubicBezTo>
                  <a:pt x="1239368" y="1879897"/>
                  <a:pt x="1226213" y="1880909"/>
                  <a:pt x="1223178" y="1882935"/>
                </a:cubicBezTo>
                <a:cubicBezTo>
                  <a:pt x="1216095" y="1887999"/>
                  <a:pt x="1180679" y="1862679"/>
                  <a:pt x="1174608" y="1862678"/>
                </a:cubicBezTo>
                <a:cubicBezTo>
                  <a:pt x="1167525" y="1863691"/>
                  <a:pt x="1153358" y="1860653"/>
                  <a:pt x="1146275" y="1858627"/>
                </a:cubicBezTo>
                <a:cubicBezTo>
                  <a:pt x="1139192" y="1856601"/>
                  <a:pt x="1116931" y="1863691"/>
                  <a:pt x="1100741" y="1866730"/>
                </a:cubicBezTo>
                <a:cubicBezTo>
                  <a:pt x="1084551" y="1868755"/>
                  <a:pt x="1082528" y="1868755"/>
                  <a:pt x="1066338" y="1884961"/>
                </a:cubicBezTo>
                <a:cubicBezTo>
                  <a:pt x="1050148" y="1901166"/>
                  <a:pt x="1047112" y="1882935"/>
                  <a:pt x="1035982" y="1882935"/>
                </a:cubicBezTo>
                <a:cubicBezTo>
                  <a:pt x="1024851" y="1882935"/>
                  <a:pt x="996518" y="1885974"/>
                  <a:pt x="996518" y="1885974"/>
                </a:cubicBezTo>
                <a:cubicBezTo>
                  <a:pt x="996518" y="1885974"/>
                  <a:pt x="996518" y="1885974"/>
                  <a:pt x="1010685" y="1855589"/>
                </a:cubicBezTo>
                <a:cubicBezTo>
                  <a:pt x="1010685" y="1855589"/>
                  <a:pt x="994495" y="1851537"/>
                  <a:pt x="978305" y="1851537"/>
                </a:cubicBezTo>
                <a:cubicBezTo>
                  <a:pt x="962115" y="1851537"/>
                  <a:pt x="964139" y="1865717"/>
                  <a:pt x="957056" y="1876858"/>
                </a:cubicBezTo>
                <a:cubicBezTo>
                  <a:pt x="950984" y="1889012"/>
                  <a:pt x="947949" y="1891038"/>
                  <a:pt x="939854" y="1909268"/>
                </a:cubicBezTo>
                <a:cubicBezTo>
                  <a:pt x="930747" y="1928512"/>
                  <a:pt x="891284" y="1898127"/>
                  <a:pt x="875094" y="1896102"/>
                </a:cubicBezTo>
                <a:cubicBezTo>
                  <a:pt x="858904" y="1894076"/>
                  <a:pt x="851821" y="1897114"/>
                  <a:pt x="837655" y="1890025"/>
                </a:cubicBezTo>
                <a:cubicBezTo>
                  <a:pt x="823488" y="1882935"/>
                  <a:pt x="839678" y="1878884"/>
                  <a:pt x="839678" y="1878884"/>
                </a:cubicBezTo>
                <a:cubicBezTo>
                  <a:pt x="839678" y="1878884"/>
                  <a:pt x="839678" y="1878884"/>
                  <a:pt x="874082" y="1852550"/>
                </a:cubicBezTo>
                <a:cubicBezTo>
                  <a:pt x="874082" y="1852550"/>
                  <a:pt x="874082" y="1852550"/>
                  <a:pt x="910509" y="1831281"/>
                </a:cubicBezTo>
                <a:cubicBezTo>
                  <a:pt x="910509" y="1831281"/>
                  <a:pt x="903426" y="1813050"/>
                  <a:pt x="892296" y="1811024"/>
                </a:cubicBezTo>
                <a:cubicBezTo>
                  <a:pt x="880153" y="1808999"/>
                  <a:pt x="881165" y="1820140"/>
                  <a:pt x="874082" y="1827230"/>
                </a:cubicBezTo>
                <a:cubicBezTo>
                  <a:pt x="866999" y="1834319"/>
                  <a:pt x="800215" y="1830268"/>
                  <a:pt x="800215" y="1830268"/>
                </a:cubicBezTo>
                <a:cubicBezTo>
                  <a:pt x="800215" y="1830268"/>
                  <a:pt x="760752" y="1844448"/>
                  <a:pt x="739503" y="1835332"/>
                </a:cubicBezTo>
                <a:cubicBezTo>
                  <a:pt x="719266" y="1826217"/>
                  <a:pt x="739503" y="1835332"/>
                  <a:pt x="730396" y="1815076"/>
                </a:cubicBezTo>
                <a:cubicBezTo>
                  <a:pt x="721289" y="1794819"/>
                  <a:pt x="703076" y="1829255"/>
                  <a:pt x="686886" y="1836345"/>
                </a:cubicBezTo>
                <a:cubicBezTo>
                  <a:pt x="670696" y="1843435"/>
                  <a:pt x="670696" y="1838371"/>
                  <a:pt x="627185" y="1846473"/>
                </a:cubicBezTo>
                <a:cubicBezTo>
                  <a:pt x="616308" y="1848246"/>
                  <a:pt x="608972" y="1849448"/>
                  <a:pt x="604086" y="1850256"/>
                </a:cubicBezTo>
                <a:lnTo>
                  <a:pt x="596823" y="1851474"/>
                </a:lnTo>
                <a:lnTo>
                  <a:pt x="596576" y="1849132"/>
                </a:lnTo>
                <a:cubicBezTo>
                  <a:pt x="596323" y="1846726"/>
                  <a:pt x="595817" y="1841915"/>
                  <a:pt x="594806" y="1832294"/>
                </a:cubicBezTo>
                <a:cubicBezTo>
                  <a:pt x="594806" y="1832294"/>
                  <a:pt x="578616" y="1846473"/>
                  <a:pt x="564449" y="1858627"/>
                </a:cubicBezTo>
                <a:cubicBezTo>
                  <a:pt x="551295" y="1869768"/>
                  <a:pt x="537129" y="1863691"/>
                  <a:pt x="528022" y="1863691"/>
                </a:cubicBezTo>
                <a:cubicBezTo>
                  <a:pt x="518915" y="1863691"/>
                  <a:pt x="523975" y="1905217"/>
                  <a:pt x="523975" y="1905217"/>
                </a:cubicBezTo>
                <a:cubicBezTo>
                  <a:pt x="524986" y="1908256"/>
                  <a:pt x="528022" y="1911294"/>
                  <a:pt x="531058" y="1915345"/>
                </a:cubicBezTo>
                <a:cubicBezTo>
                  <a:pt x="634268" y="1950794"/>
                  <a:pt x="744562" y="1970038"/>
                  <a:pt x="858904" y="1968012"/>
                </a:cubicBezTo>
                <a:cubicBezTo>
                  <a:pt x="999554" y="1966999"/>
                  <a:pt x="1132109" y="1935602"/>
                  <a:pt x="1251510" y="1879897"/>
                </a:cubicBezTo>
                <a:close/>
                <a:moveTo>
                  <a:pt x="1157564" y="97135"/>
                </a:moveTo>
                <a:cubicBezTo>
                  <a:pt x="1066085" y="66054"/>
                  <a:pt x="968439" y="48456"/>
                  <a:pt x="866999" y="46683"/>
                </a:cubicBezTo>
                <a:cubicBezTo>
                  <a:pt x="866999" y="46683"/>
                  <a:pt x="866999" y="46683"/>
                  <a:pt x="870035" y="48709"/>
                </a:cubicBezTo>
                <a:cubicBezTo>
                  <a:pt x="870035" y="48709"/>
                  <a:pt x="860928" y="62888"/>
                  <a:pt x="855868" y="69978"/>
                </a:cubicBezTo>
                <a:cubicBezTo>
                  <a:pt x="851821" y="77068"/>
                  <a:pt x="864975" y="72004"/>
                  <a:pt x="864975" y="72004"/>
                </a:cubicBezTo>
                <a:cubicBezTo>
                  <a:pt x="864975" y="72004"/>
                  <a:pt x="907474" y="92260"/>
                  <a:pt x="907474" y="99350"/>
                </a:cubicBezTo>
                <a:cubicBezTo>
                  <a:pt x="907474" y="106440"/>
                  <a:pt x="891284" y="113530"/>
                  <a:pt x="854856" y="111504"/>
                </a:cubicBezTo>
                <a:cubicBezTo>
                  <a:pt x="817417" y="109478"/>
                  <a:pt x="835631" y="116568"/>
                  <a:pt x="789085" y="93273"/>
                </a:cubicBezTo>
                <a:cubicBezTo>
                  <a:pt x="743551" y="70991"/>
                  <a:pt x="748610" y="130748"/>
                  <a:pt x="730396" y="146953"/>
                </a:cubicBezTo>
                <a:cubicBezTo>
                  <a:pt x="712183" y="164171"/>
                  <a:pt x="709147" y="168222"/>
                  <a:pt x="698016" y="196581"/>
                </a:cubicBezTo>
                <a:cubicBezTo>
                  <a:pt x="686886" y="223928"/>
                  <a:pt x="698016" y="196581"/>
                  <a:pt x="728373" y="213799"/>
                </a:cubicBezTo>
                <a:cubicBezTo>
                  <a:pt x="758729" y="232030"/>
                  <a:pt x="740515" y="218864"/>
                  <a:pt x="756705" y="216838"/>
                </a:cubicBezTo>
                <a:cubicBezTo>
                  <a:pt x="772895" y="213799"/>
                  <a:pt x="814382" y="203671"/>
                  <a:pt x="827536" y="201646"/>
                </a:cubicBezTo>
                <a:cubicBezTo>
                  <a:pt x="841702" y="199620"/>
                  <a:pt x="848785" y="201645"/>
                  <a:pt x="846761" y="245197"/>
                </a:cubicBezTo>
                <a:cubicBezTo>
                  <a:pt x="844738" y="289761"/>
                  <a:pt x="846761" y="245197"/>
                  <a:pt x="913545" y="276595"/>
                </a:cubicBezTo>
                <a:cubicBezTo>
                  <a:pt x="981340" y="307992"/>
                  <a:pt x="902414" y="309005"/>
                  <a:pt x="954020" y="320146"/>
                </a:cubicBezTo>
                <a:cubicBezTo>
                  <a:pt x="1004613" y="331287"/>
                  <a:pt x="946937" y="334326"/>
                  <a:pt x="907474" y="350531"/>
                </a:cubicBezTo>
                <a:cubicBezTo>
                  <a:pt x="869023" y="367749"/>
                  <a:pt x="887236" y="348505"/>
                  <a:pt x="861940" y="380916"/>
                </a:cubicBezTo>
                <a:cubicBezTo>
                  <a:pt x="836643" y="414339"/>
                  <a:pt x="866999" y="404211"/>
                  <a:pt x="881165" y="409275"/>
                </a:cubicBezTo>
                <a:cubicBezTo>
                  <a:pt x="894319" y="413326"/>
                  <a:pt x="917592" y="406236"/>
                  <a:pt x="928723" y="397121"/>
                </a:cubicBezTo>
                <a:cubicBezTo>
                  <a:pt x="940865" y="386992"/>
                  <a:pt x="949972" y="392057"/>
                  <a:pt x="949972" y="392057"/>
                </a:cubicBezTo>
                <a:cubicBezTo>
                  <a:pt x="949972" y="392057"/>
                  <a:pt x="977293" y="366736"/>
                  <a:pt x="1005625" y="381928"/>
                </a:cubicBezTo>
                <a:cubicBezTo>
                  <a:pt x="1032946" y="398134"/>
                  <a:pt x="1005625" y="381928"/>
                  <a:pt x="1011696" y="374839"/>
                </a:cubicBezTo>
                <a:cubicBezTo>
                  <a:pt x="1018780" y="367749"/>
                  <a:pt x="1032946" y="369775"/>
                  <a:pt x="1042053" y="360659"/>
                </a:cubicBezTo>
                <a:cubicBezTo>
                  <a:pt x="1051159" y="351544"/>
                  <a:pt x="1073421" y="344454"/>
                  <a:pt x="1141216" y="368762"/>
                </a:cubicBezTo>
                <a:cubicBezTo>
                  <a:pt x="1208000" y="394082"/>
                  <a:pt x="1146275" y="386993"/>
                  <a:pt x="1176632" y="401172"/>
                </a:cubicBezTo>
                <a:cubicBezTo>
                  <a:pt x="1205976" y="414339"/>
                  <a:pt x="1187762" y="410288"/>
                  <a:pt x="1189786" y="392057"/>
                </a:cubicBezTo>
                <a:cubicBezTo>
                  <a:pt x="1191810" y="372813"/>
                  <a:pt x="1191810" y="347492"/>
                  <a:pt x="1200916" y="343441"/>
                </a:cubicBezTo>
                <a:cubicBezTo>
                  <a:pt x="1210023" y="338377"/>
                  <a:pt x="1217106" y="345467"/>
                  <a:pt x="1231273" y="354582"/>
                </a:cubicBezTo>
                <a:cubicBezTo>
                  <a:pt x="1245439" y="363698"/>
                  <a:pt x="1271748" y="295838"/>
                  <a:pt x="1302104" y="309005"/>
                </a:cubicBezTo>
                <a:cubicBezTo>
                  <a:pt x="1332460" y="323185"/>
                  <a:pt x="1311210" y="314069"/>
                  <a:pt x="1341567" y="334326"/>
                </a:cubicBezTo>
                <a:cubicBezTo>
                  <a:pt x="1371923" y="354582"/>
                  <a:pt x="1341567" y="364710"/>
                  <a:pt x="1325377" y="378890"/>
                </a:cubicBezTo>
                <a:cubicBezTo>
                  <a:pt x="1310199" y="392057"/>
                  <a:pt x="1316270" y="369774"/>
                  <a:pt x="1290973" y="362685"/>
                </a:cubicBezTo>
                <a:cubicBezTo>
                  <a:pt x="1265676" y="355595"/>
                  <a:pt x="1281866" y="369774"/>
                  <a:pt x="1243415" y="405223"/>
                </a:cubicBezTo>
                <a:cubicBezTo>
                  <a:pt x="1203952" y="439659"/>
                  <a:pt x="1243415" y="405223"/>
                  <a:pt x="1250498" y="425480"/>
                </a:cubicBezTo>
                <a:cubicBezTo>
                  <a:pt x="1257581" y="446749"/>
                  <a:pt x="1277819" y="418390"/>
                  <a:pt x="1299068" y="424467"/>
                </a:cubicBezTo>
                <a:cubicBezTo>
                  <a:pt x="1319305" y="431557"/>
                  <a:pt x="1315258" y="431557"/>
                  <a:pt x="1342578" y="435608"/>
                </a:cubicBezTo>
                <a:cubicBezTo>
                  <a:pt x="1369899" y="440672"/>
                  <a:pt x="1342578" y="435608"/>
                  <a:pt x="1347638" y="454852"/>
                </a:cubicBezTo>
                <a:cubicBezTo>
                  <a:pt x="1352697" y="473083"/>
                  <a:pt x="1361804" y="456877"/>
                  <a:pt x="1389125" y="470044"/>
                </a:cubicBezTo>
                <a:cubicBezTo>
                  <a:pt x="1417457" y="483211"/>
                  <a:pt x="1398231" y="477134"/>
                  <a:pt x="1389125" y="497390"/>
                </a:cubicBezTo>
                <a:cubicBezTo>
                  <a:pt x="1381030" y="518660"/>
                  <a:pt x="1380018" y="498403"/>
                  <a:pt x="1370911" y="493339"/>
                </a:cubicBezTo>
                <a:cubicBezTo>
                  <a:pt x="1361804" y="489288"/>
                  <a:pt x="1359780" y="489288"/>
                  <a:pt x="1336507" y="500429"/>
                </a:cubicBezTo>
                <a:cubicBezTo>
                  <a:pt x="1313234" y="512583"/>
                  <a:pt x="1311210" y="503467"/>
                  <a:pt x="1302104" y="508531"/>
                </a:cubicBezTo>
                <a:cubicBezTo>
                  <a:pt x="1292997" y="512583"/>
                  <a:pt x="1285914" y="501442"/>
                  <a:pt x="1232284" y="497390"/>
                </a:cubicBezTo>
                <a:cubicBezTo>
                  <a:pt x="1179667" y="493339"/>
                  <a:pt x="1232284" y="497390"/>
                  <a:pt x="1202940" y="527775"/>
                </a:cubicBezTo>
                <a:cubicBezTo>
                  <a:pt x="1173596" y="558160"/>
                  <a:pt x="1202940" y="527775"/>
                  <a:pt x="1182703" y="527775"/>
                </a:cubicBezTo>
                <a:cubicBezTo>
                  <a:pt x="1161454" y="527775"/>
                  <a:pt x="1154370" y="518660"/>
                  <a:pt x="1140204" y="512583"/>
                </a:cubicBezTo>
                <a:cubicBezTo>
                  <a:pt x="1126038" y="505493"/>
                  <a:pt x="1133121" y="500429"/>
                  <a:pt x="1105801" y="501442"/>
                </a:cubicBezTo>
                <a:cubicBezTo>
                  <a:pt x="1078480" y="501442"/>
                  <a:pt x="1105801" y="501442"/>
                  <a:pt x="1078480" y="499416"/>
                </a:cubicBezTo>
                <a:cubicBezTo>
                  <a:pt x="1050148" y="497390"/>
                  <a:pt x="1066338" y="481185"/>
                  <a:pt x="1063302" y="445736"/>
                </a:cubicBezTo>
                <a:cubicBezTo>
                  <a:pt x="1061278" y="411300"/>
                  <a:pt x="1063302" y="445736"/>
                  <a:pt x="1047112" y="443711"/>
                </a:cubicBezTo>
                <a:cubicBezTo>
                  <a:pt x="1030922" y="441685"/>
                  <a:pt x="1035981" y="439659"/>
                  <a:pt x="1026875" y="439659"/>
                </a:cubicBezTo>
                <a:cubicBezTo>
                  <a:pt x="1017768" y="439659"/>
                  <a:pt x="1026875" y="439659"/>
                  <a:pt x="987412" y="446749"/>
                </a:cubicBezTo>
                <a:cubicBezTo>
                  <a:pt x="947949" y="454852"/>
                  <a:pt x="976281" y="449788"/>
                  <a:pt x="962115" y="449788"/>
                </a:cubicBezTo>
                <a:cubicBezTo>
                  <a:pt x="947949" y="449788"/>
                  <a:pt x="943901" y="451813"/>
                  <a:pt x="922652" y="456877"/>
                </a:cubicBezTo>
                <a:cubicBezTo>
                  <a:pt x="902414" y="461942"/>
                  <a:pt x="906462" y="456877"/>
                  <a:pt x="897355" y="459916"/>
                </a:cubicBezTo>
                <a:cubicBezTo>
                  <a:pt x="888248" y="461942"/>
                  <a:pt x="870035" y="483211"/>
                  <a:pt x="856880" y="497390"/>
                </a:cubicBezTo>
                <a:cubicBezTo>
                  <a:pt x="842714" y="510557"/>
                  <a:pt x="819441" y="520685"/>
                  <a:pt x="799204" y="518660"/>
                </a:cubicBezTo>
                <a:cubicBezTo>
                  <a:pt x="777954" y="516634"/>
                  <a:pt x="785037" y="522711"/>
                  <a:pt x="775930" y="529801"/>
                </a:cubicBezTo>
                <a:cubicBezTo>
                  <a:pt x="766824" y="536891"/>
                  <a:pt x="757717" y="560186"/>
                  <a:pt x="753669" y="569301"/>
                </a:cubicBezTo>
                <a:cubicBezTo>
                  <a:pt x="748610" y="579429"/>
                  <a:pt x="719266" y="593609"/>
                  <a:pt x="697005" y="635135"/>
                </a:cubicBezTo>
                <a:cubicBezTo>
                  <a:pt x="673731" y="676660"/>
                  <a:pt x="678791" y="665519"/>
                  <a:pt x="704088" y="720212"/>
                </a:cubicBezTo>
                <a:cubicBezTo>
                  <a:pt x="730396" y="775917"/>
                  <a:pt x="688910" y="736417"/>
                  <a:pt x="688910" y="764776"/>
                </a:cubicBezTo>
                <a:cubicBezTo>
                  <a:pt x="688910" y="792122"/>
                  <a:pt x="681826" y="778956"/>
                  <a:pt x="672720" y="801238"/>
                </a:cubicBezTo>
                <a:cubicBezTo>
                  <a:pt x="663613" y="824533"/>
                  <a:pt x="672720" y="801238"/>
                  <a:pt x="699028" y="828584"/>
                </a:cubicBezTo>
                <a:cubicBezTo>
                  <a:pt x="724325" y="856943"/>
                  <a:pt x="699028" y="828584"/>
                  <a:pt x="715218" y="847828"/>
                </a:cubicBezTo>
                <a:cubicBezTo>
                  <a:pt x="731408" y="866059"/>
                  <a:pt x="720278" y="860995"/>
                  <a:pt x="722301" y="882264"/>
                </a:cubicBezTo>
                <a:cubicBezTo>
                  <a:pt x="725337" y="902520"/>
                  <a:pt x="729384" y="893405"/>
                  <a:pt x="750634" y="904546"/>
                </a:cubicBezTo>
                <a:cubicBezTo>
                  <a:pt x="770871" y="915687"/>
                  <a:pt x="761764" y="913661"/>
                  <a:pt x="771883" y="936956"/>
                </a:cubicBezTo>
                <a:cubicBezTo>
                  <a:pt x="780990" y="960251"/>
                  <a:pt x="783014" y="944046"/>
                  <a:pt x="804263" y="955187"/>
                </a:cubicBezTo>
                <a:cubicBezTo>
                  <a:pt x="824500" y="966328"/>
                  <a:pt x="856880" y="956200"/>
                  <a:pt x="884201" y="956200"/>
                </a:cubicBezTo>
                <a:cubicBezTo>
                  <a:pt x="912533" y="956200"/>
                  <a:pt x="919616" y="958226"/>
                  <a:pt x="939854" y="949110"/>
                </a:cubicBezTo>
                <a:cubicBezTo>
                  <a:pt x="961103" y="938982"/>
                  <a:pt x="986400" y="938982"/>
                  <a:pt x="997530" y="929867"/>
                </a:cubicBezTo>
                <a:cubicBezTo>
                  <a:pt x="1008661" y="920751"/>
                  <a:pt x="1022827" y="922777"/>
                  <a:pt x="1029910" y="926828"/>
                </a:cubicBezTo>
                <a:cubicBezTo>
                  <a:pt x="1036993" y="931892"/>
                  <a:pt x="1031934" y="943033"/>
                  <a:pt x="1053183" y="959239"/>
                </a:cubicBezTo>
                <a:cubicBezTo>
                  <a:pt x="1074433" y="975444"/>
                  <a:pt x="1071397" y="954174"/>
                  <a:pt x="1085563" y="952149"/>
                </a:cubicBezTo>
                <a:cubicBezTo>
                  <a:pt x="1099729" y="949110"/>
                  <a:pt x="1134133" y="972405"/>
                  <a:pt x="1134133" y="972405"/>
                </a:cubicBezTo>
                <a:cubicBezTo>
                  <a:pt x="1134133" y="972405"/>
                  <a:pt x="1132109" y="990636"/>
                  <a:pt x="1125026" y="1021021"/>
                </a:cubicBezTo>
                <a:cubicBezTo>
                  <a:pt x="1118955" y="1050393"/>
                  <a:pt x="1125026" y="1021021"/>
                  <a:pt x="1126038" y="1039252"/>
                </a:cubicBezTo>
                <a:cubicBezTo>
                  <a:pt x="1126038" y="1057483"/>
                  <a:pt x="1131097" y="1106098"/>
                  <a:pt x="1131097" y="1106098"/>
                </a:cubicBezTo>
                <a:cubicBezTo>
                  <a:pt x="1131097" y="1106098"/>
                  <a:pt x="1140204" y="1117239"/>
                  <a:pt x="1154370" y="1138509"/>
                </a:cubicBezTo>
                <a:cubicBezTo>
                  <a:pt x="1168537" y="1158765"/>
                  <a:pt x="1168537" y="1153701"/>
                  <a:pt x="1170560" y="1160791"/>
                </a:cubicBezTo>
                <a:cubicBezTo>
                  <a:pt x="1173596" y="1167881"/>
                  <a:pt x="1191810" y="1186111"/>
                  <a:pt x="1196869" y="1197252"/>
                </a:cubicBezTo>
                <a:cubicBezTo>
                  <a:pt x="1200917" y="1209406"/>
                  <a:pt x="1201928" y="1216496"/>
                  <a:pt x="1203952" y="1234727"/>
                </a:cubicBezTo>
                <a:cubicBezTo>
                  <a:pt x="1206988" y="1252958"/>
                  <a:pt x="1190798" y="1254984"/>
                  <a:pt x="1172584" y="1269163"/>
                </a:cubicBezTo>
                <a:cubicBezTo>
                  <a:pt x="1153358" y="1283343"/>
                  <a:pt x="1163477" y="1288407"/>
                  <a:pt x="1156394" y="1317779"/>
                </a:cubicBezTo>
                <a:cubicBezTo>
                  <a:pt x="1150323" y="1348163"/>
                  <a:pt x="1156394" y="1317779"/>
                  <a:pt x="1145264" y="1348163"/>
                </a:cubicBezTo>
                <a:cubicBezTo>
                  <a:pt x="1134133" y="1378548"/>
                  <a:pt x="1147287" y="1360317"/>
                  <a:pt x="1166513" y="1378548"/>
                </a:cubicBezTo>
                <a:cubicBezTo>
                  <a:pt x="1184726" y="1396779"/>
                  <a:pt x="1182703" y="1387663"/>
                  <a:pt x="1196869" y="1417036"/>
                </a:cubicBezTo>
                <a:cubicBezTo>
                  <a:pt x="1211035" y="1446407"/>
                  <a:pt x="1201928" y="1428176"/>
                  <a:pt x="1203952" y="1453497"/>
                </a:cubicBezTo>
                <a:cubicBezTo>
                  <a:pt x="1206988" y="1479831"/>
                  <a:pt x="1203952" y="1453497"/>
                  <a:pt x="1204964" y="1481856"/>
                </a:cubicBezTo>
                <a:cubicBezTo>
                  <a:pt x="1204964" y="1509203"/>
                  <a:pt x="1204964" y="1481856"/>
                  <a:pt x="1221154" y="1518318"/>
                </a:cubicBezTo>
                <a:cubicBezTo>
                  <a:pt x="1237344" y="1554780"/>
                  <a:pt x="1223178" y="1534523"/>
                  <a:pt x="1242403" y="1566934"/>
                </a:cubicBezTo>
                <a:cubicBezTo>
                  <a:pt x="1261629" y="1598331"/>
                  <a:pt x="1242403" y="1566934"/>
                  <a:pt x="1253534" y="1566934"/>
                </a:cubicBezTo>
                <a:cubicBezTo>
                  <a:pt x="1265676" y="1565921"/>
                  <a:pt x="1300080" y="1549716"/>
                  <a:pt x="1307163" y="1542626"/>
                </a:cubicBezTo>
                <a:cubicBezTo>
                  <a:pt x="1313234" y="1535536"/>
                  <a:pt x="1359780" y="1517305"/>
                  <a:pt x="1372935" y="1514267"/>
                </a:cubicBezTo>
                <a:cubicBezTo>
                  <a:pt x="1387101" y="1512241"/>
                  <a:pt x="1382041" y="1486920"/>
                  <a:pt x="1382041" y="1486920"/>
                </a:cubicBezTo>
                <a:cubicBezTo>
                  <a:pt x="1382041" y="1486920"/>
                  <a:pt x="1382041" y="1486920"/>
                  <a:pt x="1425552" y="1449446"/>
                </a:cubicBezTo>
                <a:cubicBezTo>
                  <a:pt x="1425552" y="1449446"/>
                  <a:pt x="1425552" y="1449446"/>
                  <a:pt x="1461979" y="1395766"/>
                </a:cubicBezTo>
                <a:cubicBezTo>
                  <a:pt x="1461979" y="1395766"/>
                  <a:pt x="1461979" y="1367407"/>
                  <a:pt x="1461979" y="1361330"/>
                </a:cubicBezTo>
                <a:cubicBezTo>
                  <a:pt x="1461979" y="1354240"/>
                  <a:pt x="1482217" y="1351202"/>
                  <a:pt x="1493347" y="1349176"/>
                </a:cubicBezTo>
                <a:cubicBezTo>
                  <a:pt x="1505490" y="1346138"/>
                  <a:pt x="1502454" y="1332971"/>
                  <a:pt x="1507514" y="1325881"/>
                </a:cubicBezTo>
                <a:cubicBezTo>
                  <a:pt x="1511561" y="1318792"/>
                  <a:pt x="1529775" y="1290432"/>
                  <a:pt x="1547988" y="1286381"/>
                </a:cubicBezTo>
                <a:cubicBezTo>
                  <a:pt x="1567214" y="1281317"/>
                  <a:pt x="1531798" y="1248906"/>
                  <a:pt x="1531798" y="1248906"/>
                </a:cubicBezTo>
                <a:cubicBezTo>
                  <a:pt x="1531798" y="1248906"/>
                  <a:pt x="1557095" y="1230676"/>
                  <a:pt x="1561143" y="1211432"/>
                </a:cubicBezTo>
                <a:cubicBezTo>
                  <a:pt x="1566202" y="1193201"/>
                  <a:pt x="1561143" y="1156740"/>
                  <a:pt x="1558107" y="1147624"/>
                </a:cubicBezTo>
                <a:cubicBezTo>
                  <a:pt x="1556083" y="1138509"/>
                  <a:pt x="1558107" y="1103060"/>
                  <a:pt x="1558107" y="1103060"/>
                </a:cubicBezTo>
                <a:cubicBezTo>
                  <a:pt x="1558107" y="1103060"/>
                  <a:pt x="1558107" y="1103060"/>
                  <a:pt x="1578344" y="1077739"/>
                </a:cubicBezTo>
                <a:cubicBezTo>
                  <a:pt x="1578344" y="1077739"/>
                  <a:pt x="1580368" y="1031149"/>
                  <a:pt x="1587451" y="1027098"/>
                </a:cubicBezTo>
                <a:cubicBezTo>
                  <a:pt x="1593523" y="1022034"/>
                  <a:pt x="1607689" y="991649"/>
                  <a:pt x="1618819" y="991649"/>
                </a:cubicBezTo>
                <a:cubicBezTo>
                  <a:pt x="1630962" y="991649"/>
                  <a:pt x="1627926" y="922777"/>
                  <a:pt x="1627926" y="922777"/>
                </a:cubicBezTo>
                <a:cubicBezTo>
                  <a:pt x="1627926" y="922777"/>
                  <a:pt x="1627926" y="922777"/>
                  <a:pt x="1648164" y="883277"/>
                </a:cubicBezTo>
                <a:cubicBezTo>
                  <a:pt x="1648164" y="883277"/>
                  <a:pt x="1654235" y="843777"/>
                  <a:pt x="1654235" y="836687"/>
                </a:cubicBezTo>
                <a:cubicBezTo>
                  <a:pt x="1654235" y="829597"/>
                  <a:pt x="1632986" y="813392"/>
                  <a:pt x="1632986" y="813392"/>
                </a:cubicBezTo>
                <a:cubicBezTo>
                  <a:pt x="1632986" y="813392"/>
                  <a:pt x="1614772" y="814405"/>
                  <a:pt x="1598582" y="821494"/>
                </a:cubicBezTo>
                <a:cubicBezTo>
                  <a:pt x="1582392" y="828584"/>
                  <a:pt x="1587451" y="823520"/>
                  <a:pt x="1578344" y="825546"/>
                </a:cubicBezTo>
                <a:cubicBezTo>
                  <a:pt x="1568226" y="828584"/>
                  <a:pt x="1566202" y="821494"/>
                  <a:pt x="1550012" y="817443"/>
                </a:cubicBezTo>
                <a:cubicBezTo>
                  <a:pt x="1533822" y="812379"/>
                  <a:pt x="1547988" y="796174"/>
                  <a:pt x="1550012" y="785033"/>
                </a:cubicBezTo>
                <a:cubicBezTo>
                  <a:pt x="1552036" y="772879"/>
                  <a:pt x="1526739" y="775917"/>
                  <a:pt x="1517632" y="773892"/>
                </a:cubicBezTo>
                <a:cubicBezTo>
                  <a:pt x="1507513" y="770853"/>
                  <a:pt x="1505490" y="741481"/>
                  <a:pt x="1498407" y="734391"/>
                </a:cubicBezTo>
                <a:cubicBezTo>
                  <a:pt x="1491324" y="727302"/>
                  <a:pt x="1489300" y="718186"/>
                  <a:pt x="1479181" y="697930"/>
                </a:cubicBezTo>
                <a:cubicBezTo>
                  <a:pt x="1470074" y="676660"/>
                  <a:pt x="1462991" y="686789"/>
                  <a:pt x="1451861" y="684763"/>
                </a:cubicBezTo>
                <a:cubicBezTo>
                  <a:pt x="1439718" y="681725"/>
                  <a:pt x="1455908" y="656404"/>
                  <a:pt x="1441742" y="633109"/>
                </a:cubicBezTo>
                <a:cubicBezTo>
                  <a:pt x="1427576" y="610827"/>
                  <a:pt x="1469062" y="623993"/>
                  <a:pt x="1469062" y="623993"/>
                </a:cubicBezTo>
                <a:cubicBezTo>
                  <a:pt x="1469062" y="623993"/>
                  <a:pt x="1469062" y="623993"/>
                  <a:pt x="1488288" y="640199"/>
                </a:cubicBezTo>
                <a:cubicBezTo>
                  <a:pt x="1506502" y="656404"/>
                  <a:pt x="1492336" y="651340"/>
                  <a:pt x="1506502" y="669571"/>
                </a:cubicBezTo>
                <a:cubicBezTo>
                  <a:pt x="1520668" y="687802"/>
                  <a:pt x="1509537" y="701981"/>
                  <a:pt x="1514597" y="709071"/>
                </a:cubicBezTo>
                <a:cubicBezTo>
                  <a:pt x="1518644" y="716161"/>
                  <a:pt x="1549000" y="720212"/>
                  <a:pt x="1558107" y="736417"/>
                </a:cubicBezTo>
                <a:cubicBezTo>
                  <a:pt x="1568226" y="752622"/>
                  <a:pt x="1584416" y="770853"/>
                  <a:pt x="1584416" y="770853"/>
                </a:cubicBezTo>
                <a:cubicBezTo>
                  <a:pt x="1584416" y="770853"/>
                  <a:pt x="1637033" y="760725"/>
                  <a:pt x="1646140" y="755661"/>
                </a:cubicBezTo>
                <a:cubicBezTo>
                  <a:pt x="1655247" y="751610"/>
                  <a:pt x="1660306" y="723250"/>
                  <a:pt x="1660306" y="723250"/>
                </a:cubicBezTo>
                <a:cubicBezTo>
                  <a:pt x="1660306" y="723250"/>
                  <a:pt x="1671437" y="697930"/>
                  <a:pt x="1671437" y="688814"/>
                </a:cubicBezTo>
                <a:cubicBezTo>
                  <a:pt x="1670425" y="679699"/>
                  <a:pt x="1656259" y="645263"/>
                  <a:pt x="1656259" y="645263"/>
                </a:cubicBezTo>
                <a:cubicBezTo>
                  <a:pt x="1656259" y="645263"/>
                  <a:pt x="1656259" y="645263"/>
                  <a:pt x="1656259" y="607788"/>
                </a:cubicBezTo>
                <a:cubicBezTo>
                  <a:pt x="1656259" y="607788"/>
                  <a:pt x="1638045" y="589557"/>
                  <a:pt x="1642092" y="578416"/>
                </a:cubicBezTo>
                <a:cubicBezTo>
                  <a:pt x="1646140" y="566263"/>
                  <a:pt x="1642092" y="578416"/>
                  <a:pt x="1651199" y="580442"/>
                </a:cubicBezTo>
                <a:cubicBezTo>
                  <a:pt x="1660306" y="582468"/>
                  <a:pt x="1681555" y="584493"/>
                  <a:pt x="1688638" y="593609"/>
                </a:cubicBezTo>
                <a:cubicBezTo>
                  <a:pt x="1695722" y="602724"/>
                  <a:pt x="1704828" y="633109"/>
                  <a:pt x="1713935" y="642224"/>
                </a:cubicBezTo>
                <a:cubicBezTo>
                  <a:pt x="1724054" y="651340"/>
                  <a:pt x="1726078" y="648301"/>
                  <a:pt x="1737208" y="664507"/>
                </a:cubicBezTo>
                <a:cubicBezTo>
                  <a:pt x="1746315" y="676660"/>
                  <a:pt x="1747327" y="673622"/>
                  <a:pt x="1750363" y="677673"/>
                </a:cubicBezTo>
                <a:cubicBezTo>
                  <a:pt x="1650946" y="404970"/>
                  <a:pt x="1432003" y="190378"/>
                  <a:pt x="1157564" y="97135"/>
                </a:cubicBezTo>
                <a:close/>
                <a:moveTo>
                  <a:pt x="1159153" y="48626"/>
                </a:moveTo>
                <a:cubicBezTo>
                  <a:pt x="1328128" y="103481"/>
                  <a:pt x="1477537" y="202152"/>
                  <a:pt x="1594534" y="331287"/>
                </a:cubicBezTo>
                <a:cubicBezTo>
                  <a:pt x="1910238" y="639186"/>
                  <a:pt x="1967915" y="1100021"/>
                  <a:pt x="1752386" y="1484895"/>
                </a:cubicBezTo>
                <a:cubicBezTo>
                  <a:pt x="1637033" y="1690498"/>
                  <a:pt x="1484241" y="1813050"/>
                  <a:pt x="1341567" y="1885973"/>
                </a:cubicBezTo>
                <a:cubicBezTo>
                  <a:pt x="1198893" y="1965987"/>
                  <a:pt x="1034970" y="2012577"/>
                  <a:pt x="859916" y="2014602"/>
                </a:cubicBezTo>
                <a:cubicBezTo>
                  <a:pt x="512717" y="2019033"/>
                  <a:pt x="204255" y="1846220"/>
                  <a:pt x="20250" y="1580235"/>
                </a:cubicBezTo>
                <a:lnTo>
                  <a:pt x="0" y="1543893"/>
                </a:lnTo>
                <a:lnTo>
                  <a:pt x="59143" y="1367562"/>
                </a:lnTo>
                <a:lnTo>
                  <a:pt x="69644" y="1375510"/>
                </a:lnTo>
                <a:cubicBezTo>
                  <a:pt x="97977" y="1399817"/>
                  <a:pt x="75716" y="1401843"/>
                  <a:pt x="88870" y="1452484"/>
                </a:cubicBezTo>
                <a:cubicBezTo>
                  <a:pt x="102024" y="1503126"/>
                  <a:pt x="103036" y="1473754"/>
                  <a:pt x="113155" y="1518318"/>
                </a:cubicBezTo>
                <a:cubicBezTo>
                  <a:pt x="122262" y="1562882"/>
                  <a:pt x="123274" y="1529459"/>
                  <a:pt x="142499" y="1553767"/>
                </a:cubicBezTo>
                <a:cubicBezTo>
                  <a:pt x="160713" y="1578075"/>
                  <a:pt x="142499" y="1553767"/>
                  <a:pt x="164760" y="1592254"/>
                </a:cubicBezTo>
                <a:cubicBezTo>
                  <a:pt x="186010" y="1629729"/>
                  <a:pt x="179938" y="1611498"/>
                  <a:pt x="188033" y="1628716"/>
                </a:cubicBezTo>
                <a:cubicBezTo>
                  <a:pt x="196128" y="1645934"/>
                  <a:pt x="203211" y="1635806"/>
                  <a:pt x="233567" y="1712780"/>
                </a:cubicBezTo>
                <a:cubicBezTo>
                  <a:pt x="263924" y="1789755"/>
                  <a:pt x="239639" y="1724934"/>
                  <a:pt x="254817" y="1743165"/>
                </a:cubicBezTo>
                <a:cubicBezTo>
                  <a:pt x="271007" y="1761396"/>
                  <a:pt x="280114" y="1749242"/>
                  <a:pt x="315529" y="1778614"/>
                </a:cubicBezTo>
                <a:cubicBezTo>
                  <a:pt x="350945" y="1806973"/>
                  <a:pt x="326660" y="1790768"/>
                  <a:pt x="353980" y="1807986"/>
                </a:cubicBezTo>
                <a:cubicBezTo>
                  <a:pt x="382313" y="1826217"/>
                  <a:pt x="359039" y="1801909"/>
                  <a:pt x="359039" y="1791781"/>
                </a:cubicBezTo>
                <a:cubicBezTo>
                  <a:pt x="359039" y="1780640"/>
                  <a:pt x="346897" y="1774563"/>
                  <a:pt x="335766" y="1765447"/>
                </a:cubicBezTo>
                <a:cubicBezTo>
                  <a:pt x="324636" y="1756332"/>
                  <a:pt x="319577" y="1744178"/>
                  <a:pt x="310470" y="1732024"/>
                </a:cubicBezTo>
                <a:cubicBezTo>
                  <a:pt x="301363" y="1719870"/>
                  <a:pt x="302375" y="1714806"/>
                  <a:pt x="296304" y="1702652"/>
                </a:cubicBezTo>
                <a:cubicBezTo>
                  <a:pt x="290232" y="1690498"/>
                  <a:pt x="282137" y="1686447"/>
                  <a:pt x="267971" y="1665178"/>
                </a:cubicBezTo>
                <a:cubicBezTo>
                  <a:pt x="253805" y="1642896"/>
                  <a:pt x="277078" y="1648972"/>
                  <a:pt x="280114" y="1641883"/>
                </a:cubicBezTo>
                <a:cubicBezTo>
                  <a:pt x="283149" y="1633780"/>
                  <a:pt x="288209" y="1634793"/>
                  <a:pt x="291244" y="1625677"/>
                </a:cubicBezTo>
                <a:cubicBezTo>
                  <a:pt x="294280" y="1616562"/>
                  <a:pt x="292256" y="1601370"/>
                  <a:pt x="280114" y="1587190"/>
                </a:cubicBezTo>
                <a:cubicBezTo>
                  <a:pt x="266959" y="1574023"/>
                  <a:pt x="302375" y="1512241"/>
                  <a:pt x="303387" y="1504138"/>
                </a:cubicBezTo>
                <a:cubicBezTo>
                  <a:pt x="304398" y="1496036"/>
                  <a:pt x="302375" y="1457548"/>
                  <a:pt x="302375" y="1457548"/>
                </a:cubicBezTo>
                <a:cubicBezTo>
                  <a:pt x="302375" y="1457548"/>
                  <a:pt x="320588" y="1441343"/>
                  <a:pt x="330707" y="1437292"/>
                </a:cubicBezTo>
                <a:cubicBezTo>
                  <a:pt x="339814" y="1434254"/>
                  <a:pt x="358028" y="1420074"/>
                  <a:pt x="370170" y="1407920"/>
                </a:cubicBezTo>
                <a:cubicBezTo>
                  <a:pt x="382313" y="1395766"/>
                  <a:pt x="365111" y="1381587"/>
                  <a:pt x="365111" y="1381587"/>
                </a:cubicBezTo>
                <a:cubicBezTo>
                  <a:pt x="365111" y="1381587"/>
                  <a:pt x="374218" y="1364369"/>
                  <a:pt x="378265" y="1355253"/>
                </a:cubicBezTo>
                <a:cubicBezTo>
                  <a:pt x="383324" y="1346138"/>
                  <a:pt x="379277" y="1322843"/>
                  <a:pt x="379277" y="1315753"/>
                </a:cubicBezTo>
                <a:cubicBezTo>
                  <a:pt x="379277" y="1307650"/>
                  <a:pt x="371182" y="1293471"/>
                  <a:pt x="365111" y="1281317"/>
                </a:cubicBezTo>
                <a:cubicBezTo>
                  <a:pt x="359040" y="1269163"/>
                  <a:pt x="365111" y="1255996"/>
                  <a:pt x="371182" y="1247894"/>
                </a:cubicBezTo>
                <a:cubicBezTo>
                  <a:pt x="377253" y="1239791"/>
                  <a:pt x="389396" y="1215483"/>
                  <a:pt x="398503" y="1207381"/>
                </a:cubicBezTo>
                <a:cubicBezTo>
                  <a:pt x="407609" y="1199278"/>
                  <a:pt x="410645" y="1187124"/>
                  <a:pt x="413681" y="1168893"/>
                </a:cubicBezTo>
                <a:cubicBezTo>
                  <a:pt x="415704" y="1150663"/>
                  <a:pt x="403562" y="1151675"/>
                  <a:pt x="397491" y="1148637"/>
                </a:cubicBezTo>
                <a:cubicBezTo>
                  <a:pt x="391419" y="1145598"/>
                  <a:pt x="383325" y="1141547"/>
                  <a:pt x="359040" y="1127368"/>
                </a:cubicBezTo>
                <a:cubicBezTo>
                  <a:pt x="333743" y="1114201"/>
                  <a:pt x="341838" y="1103060"/>
                  <a:pt x="332731" y="1095970"/>
                </a:cubicBezTo>
                <a:cubicBezTo>
                  <a:pt x="323624" y="1087867"/>
                  <a:pt x="304398" y="1091919"/>
                  <a:pt x="285173" y="1092931"/>
                </a:cubicBezTo>
                <a:cubicBezTo>
                  <a:pt x="264936" y="1094957"/>
                  <a:pt x="280114" y="1080778"/>
                  <a:pt x="275054" y="1077739"/>
                </a:cubicBezTo>
                <a:cubicBezTo>
                  <a:pt x="271007" y="1074701"/>
                  <a:pt x="253805" y="1068624"/>
                  <a:pt x="236603" y="1062547"/>
                </a:cubicBezTo>
                <a:cubicBezTo>
                  <a:pt x="219401" y="1056470"/>
                  <a:pt x="230532" y="1041277"/>
                  <a:pt x="230532" y="1041277"/>
                </a:cubicBezTo>
                <a:cubicBezTo>
                  <a:pt x="230532" y="1041277"/>
                  <a:pt x="210294" y="1038239"/>
                  <a:pt x="202199" y="1037226"/>
                </a:cubicBezTo>
                <a:cubicBezTo>
                  <a:pt x="195116" y="1036213"/>
                  <a:pt x="193093" y="1025072"/>
                  <a:pt x="196128" y="1018995"/>
                </a:cubicBezTo>
                <a:cubicBezTo>
                  <a:pt x="199164" y="1012918"/>
                  <a:pt x="194104" y="990636"/>
                  <a:pt x="194104" y="990636"/>
                </a:cubicBezTo>
                <a:cubicBezTo>
                  <a:pt x="194104" y="990636"/>
                  <a:pt x="193346" y="984559"/>
                  <a:pt x="191069" y="978102"/>
                </a:cubicBezTo>
                <a:lnTo>
                  <a:pt x="190147" y="976978"/>
                </a:lnTo>
                <a:lnTo>
                  <a:pt x="495136" y="67663"/>
                </a:lnTo>
                <a:lnTo>
                  <a:pt x="634160" y="22771"/>
                </a:lnTo>
                <a:cubicBezTo>
                  <a:pt x="699487" y="8639"/>
                  <a:pt x="767203" y="853"/>
                  <a:pt x="836643" y="93"/>
                </a:cubicBezTo>
                <a:cubicBezTo>
                  <a:pt x="949340" y="-1426"/>
                  <a:pt x="1057768" y="15713"/>
                  <a:pt x="1159153" y="48626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37050D-1F68-44CC-8003-8EB4C074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FEAA5F-CB79-47EE-9BFC-9BE3DCB5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직사각형 45"/>
          <p:cNvSpPr/>
          <p:nvPr userDrawn="1"/>
        </p:nvSpPr>
        <p:spPr>
          <a:xfrm>
            <a:off x="695325" y="1023805"/>
            <a:ext cx="10801350" cy="1104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261BD6-72DA-4868-A86A-0A402014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9E8209-73A4-4E21-987C-D8E8A88B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" y="-155848"/>
            <a:ext cx="12192000" cy="70138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186363" y="1041400"/>
            <a:ext cx="1825625" cy="2387600"/>
            <a:chOff x="5186363" y="1441451"/>
            <a:chExt cx="1825625" cy="2387600"/>
          </a:xfrm>
          <a:solidFill>
            <a:schemeClr val="accent1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5186363" y="1441451"/>
              <a:ext cx="1825625" cy="2387600"/>
            </a:xfrm>
            <a:custGeom>
              <a:avLst/>
              <a:gdLst>
                <a:gd name="T0" fmla="*/ 2244 w 2251"/>
                <a:gd name="T1" fmla="*/ 1006 h 2950"/>
                <a:gd name="T2" fmla="*/ 1720 w 2251"/>
                <a:gd name="T3" fmla="*/ 0 h 2950"/>
                <a:gd name="T4" fmla="*/ 1636 w 2251"/>
                <a:gd name="T5" fmla="*/ 119 h 2950"/>
                <a:gd name="T6" fmla="*/ 2099 w 2251"/>
                <a:gd name="T7" fmla="*/ 1008 h 2950"/>
                <a:gd name="T8" fmla="*/ 1002 w 2251"/>
                <a:gd name="T9" fmla="*/ 2130 h 2950"/>
                <a:gd name="T10" fmla="*/ 112 w 2251"/>
                <a:gd name="T11" fmla="*/ 1701 h 2950"/>
                <a:gd name="T12" fmla="*/ 0 w 2251"/>
                <a:gd name="T13" fmla="*/ 1793 h 2950"/>
                <a:gd name="T14" fmla="*/ 942 w 2251"/>
                <a:gd name="T15" fmla="*/ 2275 h 2950"/>
                <a:gd name="T16" fmla="*/ 944 w 2251"/>
                <a:gd name="T17" fmla="*/ 2475 h 2950"/>
                <a:gd name="T18" fmla="*/ 755 w 2251"/>
                <a:gd name="T19" fmla="*/ 2638 h 2950"/>
                <a:gd name="T20" fmla="*/ 516 w 2251"/>
                <a:gd name="T21" fmla="*/ 2827 h 2950"/>
                <a:gd name="T22" fmla="*/ 1082 w 2251"/>
                <a:gd name="T23" fmla="*/ 2950 h 2950"/>
                <a:gd name="T24" fmla="*/ 1082 w 2251"/>
                <a:gd name="T25" fmla="*/ 2950 h 2950"/>
                <a:gd name="T26" fmla="*/ 1110 w 2251"/>
                <a:gd name="T27" fmla="*/ 2950 h 2950"/>
                <a:gd name="T28" fmla="*/ 1148 w 2251"/>
                <a:gd name="T29" fmla="*/ 2950 h 2950"/>
                <a:gd name="T30" fmla="*/ 1148 w 2251"/>
                <a:gd name="T31" fmla="*/ 2949 h 2950"/>
                <a:gd name="T32" fmla="*/ 1672 w 2251"/>
                <a:gd name="T33" fmla="*/ 2814 h 2950"/>
                <a:gd name="T34" fmla="*/ 1390 w 2251"/>
                <a:gd name="T35" fmla="*/ 2631 h 2950"/>
                <a:gd name="T36" fmla="*/ 1209 w 2251"/>
                <a:gd name="T37" fmla="*/ 2472 h 2950"/>
                <a:gd name="T38" fmla="*/ 1206 w 2251"/>
                <a:gd name="T39" fmla="*/ 2257 h 2950"/>
                <a:gd name="T40" fmla="*/ 2244 w 2251"/>
                <a:gd name="T41" fmla="*/ 1006 h 2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1" h="2950">
                  <a:moveTo>
                    <a:pt x="2244" y="1006"/>
                  </a:moveTo>
                  <a:cubicBezTo>
                    <a:pt x="2240" y="591"/>
                    <a:pt x="2034" y="225"/>
                    <a:pt x="1720" y="0"/>
                  </a:cubicBezTo>
                  <a:cubicBezTo>
                    <a:pt x="1636" y="119"/>
                    <a:pt x="1636" y="119"/>
                    <a:pt x="1636" y="119"/>
                  </a:cubicBezTo>
                  <a:cubicBezTo>
                    <a:pt x="1913" y="317"/>
                    <a:pt x="2095" y="641"/>
                    <a:pt x="2099" y="1008"/>
                  </a:cubicBezTo>
                  <a:cubicBezTo>
                    <a:pt x="2106" y="1621"/>
                    <a:pt x="1615" y="2123"/>
                    <a:pt x="1002" y="2130"/>
                  </a:cubicBezTo>
                  <a:cubicBezTo>
                    <a:pt x="641" y="2134"/>
                    <a:pt x="318" y="1966"/>
                    <a:pt x="112" y="1701"/>
                  </a:cubicBezTo>
                  <a:cubicBezTo>
                    <a:pt x="0" y="1793"/>
                    <a:pt x="0" y="1793"/>
                    <a:pt x="0" y="1793"/>
                  </a:cubicBezTo>
                  <a:cubicBezTo>
                    <a:pt x="221" y="2076"/>
                    <a:pt x="560" y="2261"/>
                    <a:pt x="942" y="2275"/>
                  </a:cubicBezTo>
                  <a:cubicBezTo>
                    <a:pt x="944" y="2475"/>
                    <a:pt x="944" y="2475"/>
                    <a:pt x="944" y="2475"/>
                  </a:cubicBezTo>
                  <a:cubicBezTo>
                    <a:pt x="944" y="2475"/>
                    <a:pt x="886" y="2591"/>
                    <a:pt x="755" y="2638"/>
                  </a:cubicBezTo>
                  <a:cubicBezTo>
                    <a:pt x="623" y="2686"/>
                    <a:pt x="503" y="2758"/>
                    <a:pt x="516" y="2827"/>
                  </a:cubicBezTo>
                  <a:cubicBezTo>
                    <a:pt x="527" y="2892"/>
                    <a:pt x="670" y="2949"/>
                    <a:pt x="1082" y="2950"/>
                  </a:cubicBezTo>
                  <a:cubicBezTo>
                    <a:pt x="1082" y="2950"/>
                    <a:pt x="1082" y="2950"/>
                    <a:pt x="1082" y="2950"/>
                  </a:cubicBezTo>
                  <a:cubicBezTo>
                    <a:pt x="1091" y="2950"/>
                    <a:pt x="1100" y="2950"/>
                    <a:pt x="1110" y="2950"/>
                  </a:cubicBezTo>
                  <a:cubicBezTo>
                    <a:pt x="1122" y="2950"/>
                    <a:pt x="1135" y="2950"/>
                    <a:pt x="1148" y="2950"/>
                  </a:cubicBezTo>
                  <a:cubicBezTo>
                    <a:pt x="1148" y="2949"/>
                    <a:pt x="1148" y="2949"/>
                    <a:pt x="1148" y="2949"/>
                  </a:cubicBezTo>
                  <a:cubicBezTo>
                    <a:pt x="1445" y="2938"/>
                    <a:pt x="1662" y="2878"/>
                    <a:pt x="1672" y="2814"/>
                  </a:cubicBezTo>
                  <a:cubicBezTo>
                    <a:pt x="1683" y="2745"/>
                    <a:pt x="1522" y="2676"/>
                    <a:pt x="1390" y="2631"/>
                  </a:cubicBezTo>
                  <a:cubicBezTo>
                    <a:pt x="1257" y="2587"/>
                    <a:pt x="1209" y="2472"/>
                    <a:pt x="1209" y="2472"/>
                  </a:cubicBezTo>
                  <a:cubicBezTo>
                    <a:pt x="1206" y="2257"/>
                    <a:pt x="1206" y="2257"/>
                    <a:pt x="1206" y="2257"/>
                  </a:cubicBezTo>
                  <a:cubicBezTo>
                    <a:pt x="1802" y="2153"/>
                    <a:pt x="2251" y="1630"/>
                    <a:pt x="2244" y="10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189538" y="1477963"/>
              <a:ext cx="1708150" cy="1619250"/>
            </a:xfrm>
            <a:custGeom>
              <a:avLst/>
              <a:gdLst>
                <a:gd name="T0" fmla="*/ 989 w 2107"/>
                <a:gd name="T1" fmla="*/ 4 h 2000"/>
                <a:gd name="T2" fmla="*/ 593 w 2107"/>
                <a:gd name="T3" fmla="*/ 186 h 2000"/>
                <a:gd name="T4" fmla="*/ 553 w 2107"/>
                <a:gd name="T5" fmla="*/ 263 h 2000"/>
                <a:gd name="T6" fmla="*/ 530 w 2107"/>
                <a:gd name="T7" fmla="*/ 334 h 2000"/>
                <a:gd name="T8" fmla="*/ 498 w 2107"/>
                <a:gd name="T9" fmla="*/ 285 h 2000"/>
                <a:gd name="T10" fmla="*/ 465 w 2107"/>
                <a:gd name="T11" fmla="*/ 350 h 2000"/>
                <a:gd name="T12" fmla="*/ 386 w 2107"/>
                <a:gd name="T13" fmla="*/ 369 h 2000"/>
                <a:gd name="T14" fmla="*/ 306 w 2107"/>
                <a:gd name="T15" fmla="*/ 436 h 2000"/>
                <a:gd name="T16" fmla="*/ 222 w 2107"/>
                <a:gd name="T17" fmla="*/ 549 h 2000"/>
                <a:gd name="T18" fmla="*/ 147 w 2107"/>
                <a:gd name="T19" fmla="*/ 644 h 2000"/>
                <a:gd name="T20" fmla="*/ 193 w 2107"/>
                <a:gd name="T21" fmla="*/ 702 h 2000"/>
                <a:gd name="T22" fmla="*/ 222 w 2107"/>
                <a:gd name="T23" fmla="*/ 748 h 2000"/>
                <a:gd name="T24" fmla="*/ 166 w 2107"/>
                <a:gd name="T25" fmla="*/ 715 h 2000"/>
                <a:gd name="T26" fmla="*/ 128 w 2107"/>
                <a:gd name="T27" fmla="*/ 667 h 2000"/>
                <a:gd name="T28" fmla="*/ 1892 w 2107"/>
                <a:gd name="T29" fmla="*/ 673 h 2000"/>
                <a:gd name="T30" fmla="*/ 1785 w 2107"/>
                <a:gd name="T31" fmla="*/ 575 h 2000"/>
                <a:gd name="T32" fmla="*/ 1789 w 2107"/>
                <a:gd name="T33" fmla="*/ 750 h 2000"/>
                <a:gd name="T34" fmla="*/ 1633 w 2107"/>
                <a:gd name="T35" fmla="*/ 636 h 2000"/>
                <a:gd name="T36" fmla="*/ 1643 w 2107"/>
                <a:gd name="T37" fmla="*/ 729 h 2000"/>
                <a:gd name="T38" fmla="*/ 1742 w 2107"/>
                <a:gd name="T39" fmla="*/ 815 h 2000"/>
                <a:gd name="T40" fmla="*/ 1762 w 2107"/>
                <a:gd name="T41" fmla="*/ 983 h 2000"/>
                <a:gd name="T42" fmla="*/ 1705 w 2107"/>
                <a:gd name="T43" fmla="*/ 1200 h 2000"/>
                <a:gd name="T44" fmla="*/ 1607 w 2107"/>
                <a:gd name="T45" fmla="*/ 1348 h 2000"/>
                <a:gd name="T46" fmla="*/ 1454 w 2107"/>
                <a:gd name="T47" fmla="*/ 1527 h 2000"/>
                <a:gd name="T48" fmla="*/ 1352 w 2107"/>
                <a:gd name="T49" fmla="*/ 1439 h 2000"/>
                <a:gd name="T50" fmla="*/ 1321 w 2107"/>
                <a:gd name="T51" fmla="*/ 1257 h 2000"/>
                <a:gd name="T52" fmla="*/ 1280 w 2107"/>
                <a:gd name="T53" fmla="*/ 1096 h 2000"/>
                <a:gd name="T54" fmla="*/ 1203 w 2107"/>
                <a:gd name="T55" fmla="*/ 951 h 2000"/>
                <a:gd name="T56" fmla="*/ 957 w 2107"/>
                <a:gd name="T57" fmla="*/ 947 h 2000"/>
                <a:gd name="T58" fmla="*/ 853 w 2107"/>
                <a:gd name="T59" fmla="*/ 822 h 2000"/>
                <a:gd name="T60" fmla="*/ 907 w 2107"/>
                <a:gd name="T61" fmla="*/ 566 h 2000"/>
                <a:gd name="T62" fmla="*/ 1074 w 2107"/>
                <a:gd name="T63" fmla="*/ 455 h 2000"/>
                <a:gd name="T64" fmla="*/ 1213 w 2107"/>
                <a:gd name="T65" fmla="*/ 444 h 2000"/>
                <a:gd name="T66" fmla="*/ 1351 w 2107"/>
                <a:gd name="T67" fmla="*/ 525 h 2000"/>
                <a:gd name="T68" fmla="*/ 1535 w 2107"/>
                <a:gd name="T69" fmla="*/ 495 h 2000"/>
                <a:gd name="T70" fmla="*/ 1398 w 2107"/>
                <a:gd name="T71" fmla="*/ 424 h 2000"/>
                <a:gd name="T72" fmla="*/ 1449 w 2107"/>
                <a:gd name="T73" fmla="*/ 309 h 2000"/>
                <a:gd name="T74" fmla="*/ 1290 w 2107"/>
                <a:gd name="T75" fmla="*/ 368 h 2000"/>
                <a:gd name="T76" fmla="*/ 1080 w 2107"/>
                <a:gd name="T77" fmla="*/ 396 h 2000"/>
                <a:gd name="T78" fmla="*/ 1065 w 2107"/>
                <a:gd name="T79" fmla="*/ 277 h 2000"/>
                <a:gd name="T80" fmla="*/ 852 w 2107"/>
                <a:gd name="T81" fmla="*/ 198 h 2000"/>
                <a:gd name="T82" fmla="*/ 1017 w 2107"/>
                <a:gd name="T83" fmla="*/ 75 h 2000"/>
                <a:gd name="T84" fmla="*/ 111 w 2107"/>
                <a:gd name="T85" fmla="*/ 704 h 2000"/>
                <a:gd name="T86" fmla="*/ 116 w 2107"/>
                <a:gd name="T87" fmla="*/ 859 h 2000"/>
                <a:gd name="T88" fmla="*/ 167 w 2107"/>
                <a:gd name="T89" fmla="*/ 829 h 2000"/>
                <a:gd name="T90" fmla="*/ 257 w 2107"/>
                <a:gd name="T91" fmla="*/ 892 h 2000"/>
                <a:gd name="T92" fmla="*/ 354 w 2107"/>
                <a:gd name="T93" fmla="*/ 982 h 2000"/>
                <a:gd name="T94" fmla="*/ 434 w 2107"/>
                <a:gd name="T95" fmla="*/ 1068 h 2000"/>
                <a:gd name="T96" fmla="*/ 571 w 2107"/>
                <a:gd name="T97" fmla="*/ 1158 h 2000"/>
                <a:gd name="T98" fmla="*/ 536 w 2107"/>
                <a:gd name="T99" fmla="*/ 1342 h 2000"/>
                <a:gd name="T100" fmla="*/ 462 w 2107"/>
                <a:gd name="T101" fmla="*/ 1489 h 2000"/>
                <a:gd name="T102" fmla="*/ 455 w 2107"/>
                <a:gd name="T103" fmla="*/ 1685 h 2000"/>
                <a:gd name="T104" fmla="*/ 474 w 2107"/>
                <a:gd name="T105" fmla="*/ 1760 h 2000"/>
                <a:gd name="T106" fmla="*/ 303 w 2107"/>
                <a:gd name="T107" fmla="*/ 1538 h 2000"/>
                <a:gd name="T108" fmla="*/ 174 w 2107"/>
                <a:gd name="T109" fmla="*/ 1290 h 2000"/>
                <a:gd name="T110" fmla="*/ 82 w 2107"/>
                <a:gd name="T111" fmla="*/ 932 h 2000"/>
                <a:gd name="T112" fmla="*/ 1011 w 2107"/>
                <a:gd name="T113" fmla="*/ 1947 h 2000"/>
                <a:gd name="T114" fmla="*/ 750 w 2107"/>
                <a:gd name="T115" fmla="*/ 1813 h 2000"/>
                <a:gd name="T116" fmla="*/ 893 w 2107"/>
                <a:gd name="T117" fmla="*/ 1816 h 2000"/>
                <a:gd name="T118" fmla="*/ 1026 w 2107"/>
                <a:gd name="T119" fmla="*/ 1833 h 2000"/>
                <a:gd name="T120" fmla="*/ 1108 w 2107"/>
                <a:gd name="T121" fmla="*/ 1857 h 2000"/>
                <a:gd name="T122" fmla="*/ 1216 w 2107"/>
                <a:gd name="T123" fmla="*/ 1865 h 2000"/>
                <a:gd name="T124" fmla="*/ 1399 w 2107"/>
                <a:gd name="T125" fmla="*/ 186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7" h="2000">
                  <a:moveTo>
                    <a:pt x="1012" y="1993"/>
                  </a:moveTo>
                  <a:cubicBezTo>
                    <a:pt x="1185" y="1991"/>
                    <a:pt x="1347" y="1945"/>
                    <a:pt x="1488" y="1866"/>
                  </a:cubicBezTo>
                  <a:cubicBezTo>
                    <a:pt x="1629" y="1794"/>
                    <a:pt x="1780" y="1673"/>
                    <a:pt x="1894" y="1470"/>
                  </a:cubicBezTo>
                  <a:cubicBezTo>
                    <a:pt x="2107" y="1090"/>
                    <a:pt x="2050" y="635"/>
                    <a:pt x="1738" y="331"/>
                  </a:cubicBezTo>
                  <a:cubicBezTo>
                    <a:pt x="1553" y="127"/>
                    <a:pt x="1286" y="0"/>
                    <a:pt x="989" y="4"/>
                  </a:cubicBezTo>
                  <a:cubicBezTo>
                    <a:pt x="440" y="10"/>
                    <a:pt x="0" y="460"/>
                    <a:pt x="6" y="1010"/>
                  </a:cubicBezTo>
                  <a:cubicBezTo>
                    <a:pt x="12" y="1559"/>
                    <a:pt x="463" y="2000"/>
                    <a:pt x="1012" y="1993"/>
                  </a:cubicBezTo>
                  <a:close/>
                  <a:moveTo>
                    <a:pt x="475" y="208"/>
                  </a:moveTo>
                  <a:cubicBezTo>
                    <a:pt x="508" y="189"/>
                    <a:pt x="541" y="176"/>
                    <a:pt x="569" y="176"/>
                  </a:cubicBezTo>
                  <a:cubicBezTo>
                    <a:pt x="593" y="186"/>
                    <a:pt x="593" y="186"/>
                    <a:pt x="593" y="186"/>
                  </a:cubicBezTo>
                  <a:cubicBezTo>
                    <a:pt x="593" y="186"/>
                    <a:pt x="590" y="195"/>
                    <a:pt x="587" y="198"/>
                  </a:cubicBezTo>
                  <a:cubicBezTo>
                    <a:pt x="583" y="202"/>
                    <a:pt x="570" y="220"/>
                    <a:pt x="570" y="225"/>
                  </a:cubicBezTo>
                  <a:cubicBezTo>
                    <a:pt x="570" y="229"/>
                    <a:pt x="571" y="244"/>
                    <a:pt x="571" y="244"/>
                  </a:cubicBezTo>
                  <a:cubicBezTo>
                    <a:pt x="563" y="256"/>
                    <a:pt x="563" y="256"/>
                    <a:pt x="563" y="256"/>
                  </a:cubicBezTo>
                  <a:cubicBezTo>
                    <a:pt x="563" y="256"/>
                    <a:pt x="555" y="259"/>
                    <a:pt x="553" y="263"/>
                  </a:cubicBezTo>
                  <a:cubicBezTo>
                    <a:pt x="551" y="266"/>
                    <a:pt x="546" y="267"/>
                    <a:pt x="547" y="275"/>
                  </a:cubicBezTo>
                  <a:cubicBezTo>
                    <a:pt x="547" y="283"/>
                    <a:pt x="549" y="293"/>
                    <a:pt x="549" y="293"/>
                  </a:cubicBezTo>
                  <a:cubicBezTo>
                    <a:pt x="550" y="313"/>
                    <a:pt x="550" y="313"/>
                    <a:pt x="550" y="313"/>
                  </a:cubicBezTo>
                  <a:cubicBezTo>
                    <a:pt x="545" y="324"/>
                    <a:pt x="545" y="324"/>
                    <a:pt x="545" y="32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34"/>
                    <a:pt x="513" y="337"/>
                    <a:pt x="506" y="334"/>
                  </a:cubicBezTo>
                  <a:cubicBezTo>
                    <a:pt x="499" y="330"/>
                    <a:pt x="497" y="317"/>
                    <a:pt x="497" y="317"/>
                  </a:cubicBezTo>
                  <a:cubicBezTo>
                    <a:pt x="516" y="304"/>
                    <a:pt x="516" y="304"/>
                    <a:pt x="516" y="304"/>
                  </a:cubicBezTo>
                  <a:cubicBezTo>
                    <a:pt x="516" y="304"/>
                    <a:pt x="518" y="301"/>
                    <a:pt x="513" y="297"/>
                  </a:cubicBezTo>
                  <a:cubicBezTo>
                    <a:pt x="507" y="294"/>
                    <a:pt x="508" y="282"/>
                    <a:pt x="498" y="285"/>
                  </a:cubicBezTo>
                  <a:cubicBezTo>
                    <a:pt x="487" y="287"/>
                    <a:pt x="472" y="301"/>
                    <a:pt x="472" y="301"/>
                  </a:cubicBezTo>
                  <a:cubicBezTo>
                    <a:pt x="455" y="313"/>
                    <a:pt x="455" y="313"/>
                    <a:pt x="455" y="313"/>
                  </a:cubicBezTo>
                  <a:cubicBezTo>
                    <a:pt x="455" y="313"/>
                    <a:pt x="447" y="333"/>
                    <a:pt x="450" y="333"/>
                  </a:cubicBezTo>
                  <a:cubicBezTo>
                    <a:pt x="454" y="333"/>
                    <a:pt x="463" y="339"/>
                    <a:pt x="463" y="339"/>
                  </a:cubicBezTo>
                  <a:cubicBezTo>
                    <a:pt x="463" y="339"/>
                    <a:pt x="465" y="345"/>
                    <a:pt x="465" y="350"/>
                  </a:cubicBezTo>
                  <a:cubicBezTo>
                    <a:pt x="465" y="356"/>
                    <a:pt x="460" y="367"/>
                    <a:pt x="460" y="367"/>
                  </a:cubicBezTo>
                  <a:cubicBezTo>
                    <a:pt x="460" y="367"/>
                    <a:pt x="456" y="373"/>
                    <a:pt x="445" y="371"/>
                  </a:cubicBezTo>
                  <a:cubicBezTo>
                    <a:pt x="434" y="369"/>
                    <a:pt x="423" y="367"/>
                    <a:pt x="416" y="365"/>
                  </a:cubicBezTo>
                  <a:cubicBezTo>
                    <a:pt x="410" y="362"/>
                    <a:pt x="403" y="359"/>
                    <a:pt x="396" y="361"/>
                  </a:cubicBezTo>
                  <a:cubicBezTo>
                    <a:pt x="389" y="364"/>
                    <a:pt x="387" y="366"/>
                    <a:pt x="386" y="369"/>
                  </a:cubicBezTo>
                  <a:cubicBezTo>
                    <a:pt x="385" y="373"/>
                    <a:pt x="361" y="387"/>
                    <a:pt x="361" y="387"/>
                  </a:cubicBezTo>
                  <a:cubicBezTo>
                    <a:pt x="361" y="387"/>
                    <a:pt x="353" y="390"/>
                    <a:pt x="353" y="395"/>
                  </a:cubicBezTo>
                  <a:cubicBezTo>
                    <a:pt x="353" y="399"/>
                    <a:pt x="346" y="417"/>
                    <a:pt x="346" y="417"/>
                  </a:cubicBezTo>
                  <a:cubicBezTo>
                    <a:pt x="346" y="417"/>
                    <a:pt x="338" y="425"/>
                    <a:pt x="324" y="428"/>
                  </a:cubicBezTo>
                  <a:cubicBezTo>
                    <a:pt x="309" y="432"/>
                    <a:pt x="306" y="436"/>
                    <a:pt x="306" y="436"/>
                  </a:cubicBezTo>
                  <a:cubicBezTo>
                    <a:pt x="298" y="454"/>
                    <a:pt x="298" y="454"/>
                    <a:pt x="298" y="454"/>
                  </a:cubicBezTo>
                  <a:cubicBezTo>
                    <a:pt x="298" y="454"/>
                    <a:pt x="286" y="462"/>
                    <a:pt x="279" y="472"/>
                  </a:cubicBezTo>
                  <a:cubicBezTo>
                    <a:pt x="271" y="482"/>
                    <a:pt x="247" y="500"/>
                    <a:pt x="244" y="501"/>
                  </a:cubicBezTo>
                  <a:cubicBezTo>
                    <a:pt x="240" y="502"/>
                    <a:pt x="231" y="513"/>
                    <a:pt x="228" y="522"/>
                  </a:cubicBezTo>
                  <a:cubicBezTo>
                    <a:pt x="224" y="531"/>
                    <a:pt x="226" y="545"/>
                    <a:pt x="222" y="549"/>
                  </a:cubicBezTo>
                  <a:cubicBezTo>
                    <a:pt x="219" y="554"/>
                    <a:pt x="215" y="566"/>
                    <a:pt x="214" y="575"/>
                  </a:cubicBezTo>
                  <a:cubicBezTo>
                    <a:pt x="213" y="585"/>
                    <a:pt x="207" y="596"/>
                    <a:pt x="202" y="599"/>
                  </a:cubicBezTo>
                  <a:cubicBezTo>
                    <a:pt x="198" y="603"/>
                    <a:pt x="191" y="610"/>
                    <a:pt x="188" y="611"/>
                  </a:cubicBezTo>
                  <a:cubicBezTo>
                    <a:pt x="184" y="612"/>
                    <a:pt x="164" y="619"/>
                    <a:pt x="157" y="624"/>
                  </a:cubicBezTo>
                  <a:cubicBezTo>
                    <a:pt x="150" y="629"/>
                    <a:pt x="147" y="640"/>
                    <a:pt x="147" y="644"/>
                  </a:cubicBezTo>
                  <a:cubicBezTo>
                    <a:pt x="147" y="647"/>
                    <a:pt x="157" y="655"/>
                    <a:pt x="161" y="655"/>
                  </a:cubicBezTo>
                  <a:cubicBezTo>
                    <a:pt x="164" y="655"/>
                    <a:pt x="175" y="658"/>
                    <a:pt x="175" y="658"/>
                  </a:cubicBezTo>
                  <a:cubicBezTo>
                    <a:pt x="175" y="658"/>
                    <a:pt x="176" y="676"/>
                    <a:pt x="176" y="680"/>
                  </a:cubicBezTo>
                  <a:cubicBezTo>
                    <a:pt x="176" y="683"/>
                    <a:pt x="169" y="700"/>
                    <a:pt x="176" y="700"/>
                  </a:cubicBezTo>
                  <a:cubicBezTo>
                    <a:pt x="183" y="700"/>
                    <a:pt x="193" y="702"/>
                    <a:pt x="193" y="702"/>
                  </a:cubicBezTo>
                  <a:cubicBezTo>
                    <a:pt x="212" y="707"/>
                    <a:pt x="212" y="707"/>
                    <a:pt x="212" y="707"/>
                  </a:cubicBezTo>
                  <a:cubicBezTo>
                    <a:pt x="228" y="717"/>
                    <a:pt x="228" y="717"/>
                    <a:pt x="228" y="717"/>
                  </a:cubicBezTo>
                  <a:cubicBezTo>
                    <a:pt x="237" y="723"/>
                    <a:pt x="237" y="723"/>
                    <a:pt x="237" y="723"/>
                  </a:cubicBezTo>
                  <a:cubicBezTo>
                    <a:pt x="237" y="723"/>
                    <a:pt x="235" y="734"/>
                    <a:pt x="233" y="737"/>
                  </a:cubicBezTo>
                  <a:cubicBezTo>
                    <a:pt x="230" y="741"/>
                    <a:pt x="226" y="749"/>
                    <a:pt x="222" y="748"/>
                  </a:cubicBezTo>
                  <a:cubicBezTo>
                    <a:pt x="219" y="746"/>
                    <a:pt x="220" y="746"/>
                    <a:pt x="217" y="738"/>
                  </a:cubicBezTo>
                  <a:cubicBezTo>
                    <a:pt x="213" y="731"/>
                    <a:pt x="214" y="727"/>
                    <a:pt x="206" y="725"/>
                  </a:cubicBezTo>
                  <a:cubicBezTo>
                    <a:pt x="198" y="723"/>
                    <a:pt x="190" y="731"/>
                    <a:pt x="187" y="729"/>
                  </a:cubicBezTo>
                  <a:cubicBezTo>
                    <a:pt x="183" y="726"/>
                    <a:pt x="178" y="726"/>
                    <a:pt x="172" y="721"/>
                  </a:cubicBezTo>
                  <a:cubicBezTo>
                    <a:pt x="166" y="715"/>
                    <a:pt x="165" y="725"/>
                    <a:pt x="166" y="715"/>
                  </a:cubicBezTo>
                  <a:cubicBezTo>
                    <a:pt x="167" y="705"/>
                    <a:pt x="172" y="700"/>
                    <a:pt x="169" y="696"/>
                  </a:cubicBezTo>
                  <a:cubicBezTo>
                    <a:pt x="167" y="691"/>
                    <a:pt x="160" y="681"/>
                    <a:pt x="155" y="681"/>
                  </a:cubicBezTo>
                  <a:cubicBezTo>
                    <a:pt x="151" y="681"/>
                    <a:pt x="158" y="690"/>
                    <a:pt x="151" y="681"/>
                  </a:cubicBezTo>
                  <a:cubicBezTo>
                    <a:pt x="144" y="672"/>
                    <a:pt x="139" y="669"/>
                    <a:pt x="136" y="670"/>
                  </a:cubicBezTo>
                  <a:cubicBezTo>
                    <a:pt x="133" y="671"/>
                    <a:pt x="128" y="672"/>
                    <a:pt x="128" y="667"/>
                  </a:cubicBezTo>
                  <a:cubicBezTo>
                    <a:pt x="128" y="661"/>
                    <a:pt x="131" y="649"/>
                    <a:pt x="131" y="644"/>
                  </a:cubicBezTo>
                  <a:cubicBezTo>
                    <a:pt x="131" y="638"/>
                    <a:pt x="134" y="629"/>
                    <a:pt x="134" y="624"/>
                  </a:cubicBezTo>
                  <a:cubicBezTo>
                    <a:pt x="134" y="622"/>
                    <a:pt x="135" y="614"/>
                    <a:pt x="136" y="606"/>
                  </a:cubicBezTo>
                  <a:cubicBezTo>
                    <a:pt x="210" y="444"/>
                    <a:pt x="328" y="306"/>
                    <a:pt x="475" y="208"/>
                  </a:cubicBezTo>
                  <a:close/>
                  <a:moveTo>
                    <a:pt x="1892" y="673"/>
                  </a:moveTo>
                  <a:cubicBezTo>
                    <a:pt x="1889" y="669"/>
                    <a:pt x="1888" y="672"/>
                    <a:pt x="1879" y="660"/>
                  </a:cubicBezTo>
                  <a:cubicBezTo>
                    <a:pt x="1868" y="644"/>
                    <a:pt x="1866" y="647"/>
                    <a:pt x="1856" y="638"/>
                  </a:cubicBezTo>
                  <a:cubicBezTo>
                    <a:pt x="1847" y="629"/>
                    <a:pt x="1838" y="599"/>
                    <a:pt x="1831" y="590"/>
                  </a:cubicBezTo>
                  <a:cubicBezTo>
                    <a:pt x="1824" y="581"/>
                    <a:pt x="1803" y="579"/>
                    <a:pt x="1794" y="577"/>
                  </a:cubicBezTo>
                  <a:cubicBezTo>
                    <a:pt x="1785" y="575"/>
                    <a:pt x="1789" y="563"/>
                    <a:pt x="1785" y="575"/>
                  </a:cubicBezTo>
                  <a:cubicBezTo>
                    <a:pt x="1781" y="586"/>
                    <a:pt x="1799" y="604"/>
                    <a:pt x="1799" y="604"/>
                  </a:cubicBezTo>
                  <a:cubicBezTo>
                    <a:pt x="1799" y="641"/>
                    <a:pt x="1799" y="641"/>
                    <a:pt x="1799" y="641"/>
                  </a:cubicBezTo>
                  <a:cubicBezTo>
                    <a:pt x="1799" y="641"/>
                    <a:pt x="1813" y="675"/>
                    <a:pt x="1814" y="684"/>
                  </a:cubicBezTo>
                  <a:cubicBezTo>
                    <a:pt x="1814" y="693"/>
                    <a:pt x="1803" y="718"/>
                    <a:pt x="1803" y="718"/>
                  </a:cubicBezTo>
                  <a:cubicBezTo>
                    <a:pt x="1803" y="718"/>
                    <a:pt x="1798" y="746"/>
                    <a:pt x="1789" y="750"/>
                  </a:cubicBezTo>
                  <a:cubicBezTo>
                    <a:pt x="1780" y="755"/>
                    <a:pt x="1728" y="765"/>
                    <a:pt x="1728" y="765"/>
                  </a:cubicBezTo>
                  <a:cubicBezTo>
                    <a:pt x="1728" y="765"/>
                    <a:pt x="1712" y="747"/>
                    <a:pt x="1702" y="731"/>
                  </a:cubicBezTo>
                  <a:cubicBezTo>
                    <a:pt x="1693" y="715"/>
                    <a:pt x="1663" y="711"/>
                    <a:pt x="1659" y="704"/>
                  </a:cubicBezTo>
                  <a:cubicBezTo>
                    <a:pt x="1654" y="697"/>
                    <a:pt x="1665" y="683"/>
                    <a:pt x="1651" y="665"/>
                  </a:cubicBezTo>
                  <a:cubicBezTo>
                    <a:pt x="1637" y="647"/>
                    <a:pt x="1651" y="652"/>
                    <a:pt x="1633" y="636"/>
                  </a:cubicBezTo>
                  <a:cubicBezTo>
                    <a:pt x="1614" y="620"/>
                    <a:pt x="1614" y="620"/>
                    <a:pt x="1614" y="620"/>
                  </a:cubicBezTo>
                  <a:cubicBezTo>
                    <a:pt x="1614" y="620"/>
                    <a:pt x="1573" y="607"/>
                    <a:pt x="1587" y="629"/>
                  </a:cubicBezTo>
                  <a:cubicBezTo>
                    <a:pt x="1601" y="652"/>
                    <a:pt x="1585" y="677"/>
                    <a:pt x="1597" y="680"/>
                  </a:cubicBezTo>
                  <a:cubicBezTo>
                    <a:pt x="1608" y="682"/>
                    <a:pt x="1615" y="672"/>
                    <a:pt x="1624" y="693"/>
                  </a:cubicBezTo>
                  <a:cubicBezTo>
                    <a:pt x="1634" y="713"/>
                    <a:pt x="1636" y="722"/>
                    <a:pt x="1643" y="729"/>
                  </a:cubicBezTo>
                  <a:cubicBezTo>
                    <a:pt x="1650" y="736"/>
                    <a:pt x="1652" y="765"/>
                    <a:pt x="1662" y="768"/>
                  </a:cubicBezTo>
                  <a:cubicBezTo>
                    <a:pt x="1671" y="770"/>
                    <a:pt x="1696" y="767"/>
                    <a:pt x="1694" y="779"/>
                  </a:cubicBezTo>
                  <a:cubicBezTo>
                    <a:pt x="1692" y="790"/>
                    <a:pt x="1678" y="806"/>
                    <a:pt x="1694" y="811"/>
                  </a:cubicBezTo>
                  <a:cubicBezTo>
                    <a:pt x="1710" y="815"/>
                    <a:pt x="1712" y="822"/>
                    <a:pt x="1722" y="819"/>
                  </a:cubicBezTo>
                  <a:cubicBezTo>
                    <a:pt x="1731" y="817"/>
                    <a:pt x="1726" y="822"/>
                    <a:pt x="1742" y="815"/>
                  </a:cubicBezTo>
                  <a:cubicBezTo>
                    <a:pt x="1758" y="808"/>
                    <a:pt x="1776" y="807"/>
                    <a:pt x="1776" y="807"/>
                  </a:cubicBezTo>
                  <a:cubicBezTo>
                    <a:pt x="1776" y="807"/>
                    <a:pt x="1797" y="823"/>
                    <a:pt x="1797" y="830"/>
                  </a:cubicBezTo>
                  <a:cubicBezTo>
                    <a:pt x="1797" y="837"/>
                    <a:pt x="1791" y="876"/>
                    <a:pt x="1791" y="876"/>
                  </a:cubicBezTo>
                  <a:cubicBezTo>
                    <a:pt x="1771" y="915"/>
                    <a:pt x="1771" y="915"/>
                    <a:pt x="1771" y="915"/>
                  </a:cubicBezTo>
                  <a:cubicBezTo>
                    <a:pt x="1771" y="915"/>
                    <a:pt x="1774" y="983"/>
                    <a:pt x="1762" y="983"/>
                  </a:cubicBezTo>
                  <a:cubicBezTo>
                    <a:pt x="1751" y="983"/>
                    <a:pt x="1737" y="1013"/>
                    <a:pt x="1731" y="1018"/>
                  </a:cubicBezTo>
                  <a:cubicBezTo>
                    <a:pt x="1724" y="1022"/>
                    <a:pt x="1722" y="1068"/>
                    <a:pt x="1722" y="1068"/>
                  </a:cubicBezTo>
                  <a:cubicBezTo>
                    <a:pt x="1702" y="1093"/>
                    <a:pt x="1702" y="1093"/>
                    <a:pt x="1702" y="1093"/>
                  </a:cubicBezTo>
                  <a:cubicBezTo>
                    <a:pt x="1702" y="1093"/>
                    <a:pt x="1700" y="1128"/>
                    <a:pt x="1702" y="1137"/>
                  </a:cubicBezTo>
                  <a:cubicBezTo>
                    <a:pt x="1705" y="1146"/>
                    <a:pt x="1710" y="1182"/>
                    <a:pt x="1705" y="1200"/>
                  </a:cubicBezTo>
                  <a:cubicBezTo>
                    <a:pt x="1701" y="1219"/>
                    <a:pt x="1676" y="1237"/>
                    <a:pt x="1676" y="1237"/>
                  </a:cubicBezTo>
                  <a:cubicBezTo>
                    <a:pt x="1676" y="1237"/>
                    <a:pt x="1711" y="1269"/>
                    <a:pt x="1692" y="1274"/>
                  </a:cubicBezTo>
                  <a:cubicBezTo>
                    <a:pt x="1674" y="1278"/>
                    <a:pt x="1656" y="1306"/>
                    <a:pt x="1652" y="1313"/>
                  </a:cubicBezTo>
                  <a:cubicBezTo>
                    <a:pt x="1647" y="1320"/>
                    <a:pt x="1650" y="1333"/>
                    <a:pt x="1638" y="1336"/>
                  </a:cubicBezTo>
                  <a:cubicBezTo>
                    <a:pt x="1627" y="1338"/>
                    <a:pt x="1607" y="1341"/>
                    <a:pt x="1607" y="1348"/>
                  </a:cubicBezTo>
                  <a:cubicBezTo>
                    <a:pt x="1607" y="1354"/>
                    <a:pt x="1607" y="1382"/>
                    <a:pt x="1607" y="1382"/>
                  </a:cubicBezTo>
                  <a:cubicBezTo>
                    <a:pt x="1571" y="1435"/>
                    <a:pt x="1571" y="1435"/>
                    <a:pt x="1571" y="1435"/>
                  </a:cubicBezTo>
                  <a:cubicBezTo>
                    <a:pt x="1528" y="1472"/>
                    <a:pt x="1528" y="1472"/>
                    <a:pt x="1528" y="1472"/>
                  </a:cubicBezTo>
                  <a:cubicBezTo>
                    <a:pt x="1528" y="1472"/>
                    <a:pt x="1533" y="1497"/>
                    <a:pt x="1519" y="1499"/>
                  </a:cubicBezTo>
                  <a:cubicBezTo>
                    <a:pt x="1506" y="1502"/>
                    <a:pt x="1460" y="1520"/>
                    <a:pt x="1454" y="1527"/>
                  </a:cubicBezTo>
                  <a:cubicBezTo>
                    <a:pt x="1447" y="1534"/>
                    <a:pt x="1413" y="1550"/>
                    <a:pt x="1401" y="1551"/>
                  </a:cubicBezTo>
                  <a:cubicBezTo>
                    <a:pt x="1390" y="1551"/>
                    <a:pt x="1409" y="1582"/>
                    <a:pt x="1390" y="1551"/>
                  </a:cubicBezTo>
                  <a:cubicBezTo>
                    <a:pt x="1371" y="1519"/>
                    <a:pt x="1385" y="1539"/>
                    <a:pt x="1369" y="1503"/>
                  </a:cubicBezTo>
                  <a:cubicBezTo>
                    <a:pt x="1353" y="1467"/>
                    <a:pt x="1353" y="1494"/>
                    <a:pt x="1353" y="1467"/>
                  </a:cubicBezTo>
                  <a:cubicBezTo>
                    <a:pt x="1352" y="1439"/>
                    <a:pt x="1355" y="1465"/>
                    <a:pt x="1352" y="1439"/>
                  </a:cubicBezTo>
                  <a:cubicBezTo>
                    <a:pt x="1350" y="1414"/>
                    <a:pt x="1359" y="1432"/>
                    <a:pt x="1345" y="1403"/>
                  </a:cubicBezTo>
                  <a:cubicBezTo>
                    <a:pt x="1331" y="1374"/>
                    <a:pt x="1333" y="1383"/>
                    <a:pt x="1315" y="1365"/>
                  </a:cubicBezTo>
                  <a:cubicBezTo>
                    <a:pt x="1296" y="1347"/>
                    <a:pt x="1283" y="1365"/>
                    <a:pt x="1294" y="1335"/>
                  </a:cubicBezTo>
                  <a:cubicBezTo>
                    <a:pt x="1305" y="1305"/>
                    <a:pt x="1299" y="1335"/>
                    <a:pt x="1305" y="1305"/>
                  </a:cubicBezTo>
                  <a:cubicBezTo>
                    <a:pt x="1312" y="1276"/>
                    <a:pt x="1302" y="1271"/>
                    <a:pt x="1321" y="1257"/>
                  </a:cubicBezTo>
                  <a:cubicBezTo>
                    <a:pt x="1339" y="1243"/>
                    <a:pt x="1355" y="1241"/>
                    <a:pt x="1352" y="1223"/>
                  </a:cubicBezTo>
                  <a:cubicBezTo>
                    <a:pt x="1350" y="1205"/>
                    <a:pt x="1349" y="1198"/>
                    <a:pt x="1345" y="1186"/>
                  </a:cubicBezTo>
                  <a:cubicBezTo>
                    <a:pt x="1340" y="1175"/>
                    <a:pt x="1322" y="1157"/>
                    <a:pt x="1319" y="1150"/>
                  </a:cubicBezTo>
                  <a:cubicBezTo>
                    <a:pt x="1317" y="1143"/>
                    <a:pt x="1317" y="1148"/>
                    <a:pt x="1303" y="1128"/>
                  </a:cubicBezTo>
                  <a:cubicBezTo>
                    <a:pt x="1289" y="1107"/>
                    <a:pt x="1280" y="1096"/>
                    <a:pt x="1280" y="1096"/>
                  </a:cubicBezTo>
                  <a:cubicBezTo>
                    <a:pt x="1280" y="1096"/>
                    <a:pt x="1275" y="1048"/>
                    <a:pt x="1275" y="1030"/>
                  </a:cubicBezTo>
                  <a:cubicBezTo>
                    <a:pt x="1274" y="1012"/>
                    <a:pt x="1268" y="1041"/>
                    <a:pt x="1274" y="1012"/>
                  </a:cubicBezTo>
                  <a:cubicBezTo>
                    <a:pt x="1281" y="982"/>
                    <a:pt x="1283" y="964"/>
                    <a:pt x="1283" y="964"/>
                  </a:cubicBezTo>
                  <a:cubicBezTo>
                    <a:pt x="1283" y="964"/>
                    <a:pt x="1249" y="941"/>
                    <a:pt x="1235" y="944"/>
                  </a:cubicBezTo>
                  <a:cubicBezTo>
                    <a:pt x="1221" y="946"/>
                    <a:pt x="1224" y="967"/>
                    <a:pt x="1203" y="951"/>
                  </a:cubicBezTo>
                  <a:cubicBezTo>
                    <a:pt x="1182" y="935"/>
                    <a:pt x="1187" y="924"/>
                    <a:pt x="1180" y="919"/>
                  </a:cubicBezTo>
                  <a:cubicBezTo>
                    <a:pt x="1173" y="915"/>
                    <a:pt x="1159" y="913"/>
                    <a:pt x="1148" y="922"/>
                  </a:cubicBezTo>
                  <a:cubicBezTo>
                    <a:pt x="1137" y="931"/>
                    <a:pt x="1112" y="931"/>
                    <a:pt x="1091" y="941"/>
                  </a:cubicBezTo>
                  <a:cubicBezTo>
                    <a:pt x="1071" y="950"/>
                    <a:pt x="1064" y="948"/>
                    <a:pt x="1036" y="948"/>
                  </a:cubicBezTo>
                  <a:cubicBezTo>
                    <a:pt x="1009" y="948"/>
                    <a:pt x="977" y="958"/>
                    <a:pt x="957" y="947"/>
                  </a:cubicBezTo>
                  <a:cubicBezTo>
                    <a:pt x="936" y="936"/>
                    <a:pt x="934" y="952"/>
                    <a:pt x="925" y="929"/>
                  </a:cubicBezTo>
                  <a:cubicBezTo>
                    <a:pt x="915" y="906"/>
                    <a:pt x="924" y="908"/>
                    <a:pt x="904" y="897"/>
                  </a:cubicBezTo>
                  <a:cubicBezTo>
                    <a:pt x="883" y="886"/>
                    <a:pt x="879" y="895"/>
                    <a:pt x="876" y="875"/>
                  </a:cubicBezTo>
                  <a:cubicBezTo>
                    <a:pt x="874" y="854"/>
                    <a:pt x="885" y="859"/>
                    <a:pt x="869" y="841"/>
                  </a:cubicBezTo>
                  <a:cubicBezTo>
                    <a:pt x="853" y="822"/>
                    <a:pt x="878" y="850"/>
                    <a:pt x="853" y="822"/>
                  </a:cubicBezTo>
                  <a:cubicBezTo>
                    <a:pt x="827" y="795"/>
                    <a:pt x="818" y="818"/>
                    <a:pt x="827" y="795"/>
                  </a:cubicBezTo>
                  <a:cubicBezTo>
                    <a:pt x="836" y="773"/>
                    <a:pt x="843" y="786"/>
                    <a:pt x="843" y="759"/>
                  </a:cubicBezTo>
                  <a:cubicBezTo>
                    <a:pt x="843" y="731"/>
                    <a:pt x="884" y="770"/>
                    <a:pt x="858" y="715"/>
                  </a:cubicBezTo>
                  <a:cubicBezTo>
                    <a:pt x="833" y="661"/>
                    <a:pt x="828" y="672"/>
                    <a:pt x="851" y="631"/>
                  </a:cubicBezTo>
                  <a:cubicBezTo>
                    <a:pt x="873" y="590"/>
                    <a:pt x="902" y="576"/>
                    <a:pt x="907" y="566"/>
                  </a:cubicBezTo>
                  <a:cubicBezTo>
                    <a:pt x="911" y="557"/>
                    <a:pt x="920" y="534"/>
                    <a:pt x="929" y="527"/>
                  </a:cubicBezTo>
                  <a:cubicBezTo>
                    <a:pt x="938" y="520"/>
                    <a:pt x="931" y="514"/>
                    <a:pt x="952" y="516"/>
                  </a:cubicBezTo>
                  <a:cubicBezTo>
                    <a:pt x="972" y="518"/>
                    <a:pt x="995" y="508"/>
                    <a:pt x="1009" y="495"/>
                  </a:cubicBezTo>
                  <a:cubicBezTo>
                    <a:pt x="1022" y="481"/>
                    <a:pt x="1040" y="460"/>
                    <a:pt x="1049" y="458"/>
                  </a:cubicBezTo>
                  <a:cubicBezTo>
                    <a:pt x="1058" y="455"/>
                    <a:pt x="1054" y="460"/>
                    <a:pt x="1074" y="455"/>
                  </a:cubicBezTo>
                  <a:cubicBezTo>
                    <a:pt x="1095" y="450"/>
                    <a:pt x="1099" y="448"/>
                    <a:pt x="1113" y="448"/>
                  </a:cubicBezTo>
                  <a:cubicBezTo>
                    <a:pt x="1127" y="448"/>
                    <a:pt x="1099" y="453"/>
                    <a:pt x="1138" y="445"/>
                  </a:cubicBezTo>
                  <a:cubicBezTo>
                    <a:pt x="1177" y="438"/>
                    <a:pt x="1168" y="438"/>
                    <a:pt x="1177" y="438"/>
                  </a:cubicBezTo>
                  <a:cubicBezTo>
                    <a:pt x="1186" y="438"/>
                    <a:pt x="1181" y="440"/>
                    <a:pt x="1197" y="442"/>
                  </a:cubicBezTo>
                  <a:cubicBezTo>
                    <a:pt x="1213" y="444"/>
                    <a:pt x="1211" y="410"/>
                    <a:pt x="1213" y="444"/>
                  </a:cubicBezTo>
                  <a:cubicBezTo>
                    <a:pt x="1216" y="479"/>
                    <a:pt x="1200" y="495"/>
                    <a:pt x="1228" y="497"/>
                  </a:cubicBezTo>
                  <a:cubicBezTo>
                    <a:pt x="1255" y="499"/>
                    <a:pt x="1228" y="499"/>
                    <a:pt x="1255" y="499"/>
                  </a:cubicBezTo>
                  <a:cubicBezTo>
                    <a:pt x="1282" y="498"/>
                    <a:pt x="1275" y="503"/>
                    <a:pt x="1289" y="510"/>
                  </a:cubicBezTo>
                  <a:cubicBezTo>
                    <a:pt x="1303" y="516"/>
                    <a:pt x="1310" y="525"/>
                    <a:pt x="1331" y="525"/>
                  </a:cubicBezTo>
                  <a:cubicBezTo>
                    <a:pt x="1351" y="525"/>
                    <a:pt x="1322" y="555"/>
                    <a:pt x="1351" y="525"/>
                  </a:cubicBezTo>
                  <a:cubicBezTo>
                    <a:pt x="1380" y="495"/>
                    <a:pt x="1328" y="491"/>
                    <a:pt x="1380" y="495"/>
                  </a:cubicBezTo>
                  <a:cubicBezTo>
                    <a:pt x="1433" y="499"/>
                    <a:pt x="1440" y="510"/>
                    <a:pt x="1449" y="506"/>
                  </a:cubicBezTo>
                  <a:cubicBezTo>
                    <a:pt x="1458" y="501"/>
                    <a:pt x="1460" y="510"/>
                    <a:pt x="1483" y="498"/>
                  </a:cubicBezTo>
                  <a:cubicBezTo>
                    <a:pt x="1506" y="487"/>
                    <a:pt x="1508" y="487"/>
                    <a:pt x="1517" y="491"/>
                  </a:cubicBezTo>
                  <a:cubicBezTo>
                    <a:pt x="1526" y="496"/>
                    <a:pt x="1527" y="516"/>
                    <a:pt x="1535" y="495"/>
                  </a:cubicBezTo>
                  <a:cubicBezTo>
                    <a:pt x="1544" y="475"/>
                    <a:pt x="1563" y="481"/>
                    <a:pt x="1535" y="468"/>
                  </a:cubicBezTo>
                  <a:cubicBezTo>
                    <a:pt x="1508" y="455"/>
                    <a:pt x="1499" y="471"/>
                    <a:pt x="1494" y="453"/>
                  </a:cubicBezTo>
                  <a:cubicBezTo>
                    <a:pt x="1489" y="434"/>
                    <a:pt x="1516" y="439"/>
                    <a:pt x="1489" y="434"/>
                  </a:cubicBezTo>
                  <a:cubicBezTo>
                    <a:pt x="1462" y="430"/>
                    <a:pt x="1466" y="430"/>
                    <a:pt x="1446" y="423"/>
                  </a:cubicBezTo>
                  <a:cubicBezTo>
                    <a:pt x="1425" y="417"/>
                    <a:pt x="1405" y="445"/>
                    <a:pt x="1398" y="424"/>
                  </a:cubicBezTo>
                  <a:cubicBezTo>
                    <a:pt x="1391" y="404"/>
                    <a:pt x="1352" y="438"/>
                    <a:pt x="1391" y="404"/>
                  </a:cubicBezTo>
                  <a:cubicBezTo>
                    <a:pt x="1429" y="369"/>
                    <a:pt x="1413" y="355"/>
                    <a:pt x="1438" y="362"/>
                  </a:cubicBezTo>
                  <a:cubicBezTo>
                    <a:pt x="1463" y="369"/>
                    <a:pt x="1457" y="391"/>
                    <a:pt x="1472" y="378"/>
                  </a:cubicBezTo>
                  <a:cubicBezTo>
                    <a:pt x="1488" y="364"/>
                    <a:pt x="1518" y="354"/>
                    <a:pt x="1488" y="334"/>
                  </a:cubicBezTo>
                  <a:cubicBezTo>
                    <a:pt x="1458" y="314"/>
                    <a:pt x="1479" y="323"/>
                    <a:pt x="1449" y="309"/>
                  </a:cubicBezTo>
                  <a:cubicBezTo>
                    <a:pt x="1419" y="296"/>
                    <a:pt x="1393" y="363"/>
                    <a:pt x="1379" y="354"/>
                  </a:cubicBezTo>
                  <a:cubicBezTo>
                    <a:pt x="1365" y="345"/>
                    <a:pt x="1358" y="338"/>
                    <a:pt x="1349" y="343"/>
                  </a:cubicBezTo>
                  <a:cubicBezTo>
                    <a:pt x="1340" y="347"/>
                    <a:pt x="1340" y="372"/>
                    <a:pt x="1338" y="391"/>
                  </a:cubicBezTo>
                  <a:cubicBezTo>
                    <a:pt x="1336" y="409"/>
                    <a:pt x="1354" y="413"/>
                    <a:pt x="1325" y="400"/>
                  </a:cubicBezTo>
                  <a:cubicBezTo>
                    <a:pt x="1295" y="386"/>
                    <a:pt x="1356" y="393"/>
                    <a:pt x="1290" y="368"/>
                  </a:cubicBezTo>
                  <a:cubicBezTo>
                    <a:pt x="1223" y="344"/>
                    <a:pt x="1201" y="351"/>
                    <a:pt x="1192" y="360"/>
                  </a:cubicBezTo>
                  <a:cubicBezTo>
                    <a:pt x="1183" y="369"/>
                    <a:pt x="1169" y="367"/>
                    <a:pt x="1162" y="374"/>
                  </a:cubicBezTo>
                  <a:cubicBezTo>
                    <a:pt x="1156" y="381"/>
                    <a:pt x="1183" y="397"/>
                    <a:pt x="1156" y="381"/>
                  </a:cubicBezTo>
                  <a:cubicBezTo>
                    <a:pt x="1128" y="366"/>
                    <a:pt x="1101" y="391"/>
                    <a:pt x="1101" y="391"/>
                  </a:cubicBezTo>
                  <a:cubicBezTo>
                    <a:pt x="1101" y="391"/>
                    <a:pt x="1092" y="386"/>
                    <a:pt x="1080" y="396"/>
                  </a:cubicBezTo>
                  <a:cubicBezTo>
                    <a:pt x="1069" y="405"/>
                    <a:pt x="1046" y="412"/>
                    <a:pt x="1033" y="408"/>
                  </a:cubicBezTo>
                  <a:cubicBezTo>
                    <a:pt x="1019" y="403"/>
                    <a:pt x="989" y="413"/>
                    <a:pt x="1014" y="380"/>
                  </a:cubicBezTo>
                  <a:cubicBezTo>
                    <a:pt x="1039" y="348"/>
                    <a:pt x="1021" y="367"/>
                    <a:pt x="1059" y="350"/>
                  </a:cubicBezTo>
                  <a:cubicBezTo>
                    <a:pt x="1098" y="334"/>
                    <a:pt x="1155" y="331"/>
                    <a:pt x="1105" y="320"/>
                  </a:cubicBezTo>
                  <a:cubicBezTo>
                    <a:pt x="1054" y="309"/>
                    <a:pt x="1132" y="308"/>
                    <a:pt x="1065" y="277"/>
                  </a:cubicBezTo>
                  <a:cubicBezTo>
                    <a:pt x="999" y="246"/>
                    <a:pt x="997" y="290"/>
                    <a:pt x="999" y="246"/>
                  </a:cubicBezTo>
                  <a:cubicBezTo>
                    <a:pt x="1001" y="203"/>
                    <a:pt x="994" y="201"/>
                    <a:pt x="980" y="203"/>
                  </a:cubicBezTo>
                  <a:cubicBezTo>
                    <a:pt x="967" y="205"/>
                    <a:pt x="926" y="215"/>
                    <a:pt x="910" y="218"/>
                  </a:cubicBezTo>
                  <a:cubicBezTo>
                    <a:pt x="894" y="220"/>
                    <a:pt x="912" y="233"/>
                    <a:pt x="882" y="215"/>
                  </a:cubicBezTo>
                  <a:cubicBezTo>
                    <a:pt x="852" y="198"/>
                    <a:pt x="841" y="225"/>
                    <a:pt x="852" y="198"/>
                  </a:cubicBezTo>
                  <a:cubicBezTo>
                    <a:pt x="863" y="170"/>
                    <a:pt x="866" y="166"/>
                    <a:pt x="884" y="149"/>
                  </a:cubicBezTo>
                  <a:cubicBezTo>
                    <a:pt x="902" y="133"/>
                    <a:pt x="897" y="74"/>
                    <a:pt x="942" y="96"/>
                  </a:cubicBezTo>
                  <a:cubicBezTo>
                    <a:pt x="988" y="119"/>
                    <a:pt x="970" y="112"/>
                    <a:pt x="1007" y="114"/>
                  </a:cubicBezTo>
                  <a:cubicBezTo>
                    <a:pt x="1043" y="116"/>
                    <a:pt x="1059" y="109"/>
                    <a:pt x="1059" y="102"/>
                  </a:cubicBezTo>
                  <a:cubicBezTo>
                    <a:pt x="1059" y="95"/>
                    <a:pt x="1017" y="75"/>
                    <a:pt x="1017" y="75"/>
                  </a:cubicBezTo>
                  <a:cubicBezTo>
                    <a:pt x="1017" y="75"/>
                    <a:pt x="1004" y="80"/>
                    <a:pt x="1008" y="73"/>
                  </a:cubicBezTo>
                  <a:cubicBezTo>
                    <a:pt x="1013" y="66"/>
                    <a:pt x="1022" y="52"/>
                    <a:pt x="1022" y="52"/>
                  </a:cubicBezTo>
                  <a:cubicBezTo>
                    <a:pt x="1019" y="50"/>
                    <a:pt x="1019" y="50"/>
                    <a:pt x="1019" y="50"/>
                  </a:cubicBezTo>
                  <a:cubicBezTo>
                    <a:pt x="1420" y="57"/>
                    <a:pt x="1761" y="314"/>
                    <a:pt x="1892" y="673"/>
                  </a:cubicBezTo>
                  <a:close/>
                  <a:moveTo>
                    <a:pt x="111" y="704"/>
                  </a:moveTo>
                  <a:cubicBezTo>
                    <a:pt x="111" y="712"/>
                    <a:pt x="114" y="719"/>
                    <a:pt x="113" y="727"/>
                  </a:cubicBezTo>
                  <a:cubicBezTo>
                    <a:pt x="111" y="734"/>
                    <a:pt x="111" y="733"/>
                    <a:pt x="111" y="757"/>
                  </a:cubicBezTo>
                  <a:cubicBezTo>
                    <a:pt x="112" y="781"/>
                    <a:pt x="118" y="788"/>
                    <a:pt x="115" y="795"/>
                  </a:cubicBezTo>
                  <a:cubicBezTo>
                    <a:pt x="112" y="803"/>
                    <a:pt x="108" y="813"/>
                    <a:pt x="106" y="823"/>
                  </a:cubicBezTo>
                  <a:cubicBezTo>
                    <a:pt x="105" y="832"/>
                    <a:pt x="113" y="854"/>
                    <a:pt x="116" y="859"/>
                  </a:cubicBezTo>
                  <a:cubicBezTo>
                    <a:pt x="119" y="864"/>
                    <a:pt x="119" y="865"/>
                    <a:pt x="123" y="870"/>
                  </a:cubicBezTo>
                  <a:cubicBezTo>
                    <a:pt x="128" y="874"/>
                    <a:pt x="116" y="892"/>
                    <a:pt x="128" y="874"/>
                  </a:cubicBezTo>
                  <a:cubicBezTo>
                    <a:pt x="140" y="856"/>
                    <a:pt x="144" y="848"/>
                    <a:pt x="144" y="848"/>
                  </a:cubicBezTo>
                  <a:cubicBezTo>
                    <a:pt x="152" y="839"/>
                    <a:pt x="152" y="839"/>
                    <a:pt x="152" y="839"/>
                  </a:cubicBezTo>
                  <a:cubicBezTo>
                    <a:pt x="152" y="839"/>
                    <a:pt x="152" y="827"/>
                    <a:pt x="167" y="829"/>
                  </a:cubicBezTo>
                  <a:cubicBezTo>
                    <a:pt x="182" y="832"/>
                    <a:pt x="184" y="829"/>
                    <a:pt x="188" y="835"/>
                  </a:cubicBezTo>
                  <a:cubicBezTo>
                    <a:pt x="193" y="841"/>
                    <a:pt x="183" y="857"/>
                    <a:pt x="190" y="858"/>
                  </a:cubicBezTo>
                  <a:cubicBezTo>
                    <a:pt x="198" y="860"/>
                    <a:pt x="220" y="849"/>
                    <a:pt x="227" y="850"/>
                  </a:cubicBezTo>
                  <a:cubicBezTo>
                    <a:pt x="233" y="852"/>
                    <a:pt x="240" y="853"/>
                    <a:pt x="243" y="864"/>
                  </a:cubicBezTo>
                  <a:cubicBezTo>
                    <a:pt x="247" y="874"/>
                    <a:pt x="251" y="889"/>
                    <a:pt x="257" y="892"/>
                  </a:cubicBezTo>
                  <a:cubicBezTo>
                    <a:pt x="264" y="895"/>
                    <a:pt x="262" y="909"/>
                    <a:pt x="265" y="918"/>
                  </a:cubicBezTo>
                  <a:cubicBezTo>
                    <a:pt x="268" y="927"/>
                    <a:pt x="290" y="933"/>
                    <a:pt x="294" y="933"/>
                  </a:cubicBezTo>
                  <a:cubicBezTo>
                    <a:pt x="299" y="933"/>
                    <a:pt x="320" y="936"/>
                    <a:pt x="326" y="939"/>
                  </a:cubicBezTo>
                  <a:cubicBezTo>
                    <a:pt x="333" y="942"/>
                    <a:pt x="327" y="952"/>
                    <a:pt x="339" y="955"/>
                  </a:cubicBezTo>
                  <a:cubicBezTo>
                    <a:pt x="351" y="958"/>
                    <a:pt x="354" y="982"/>
                    <a:pt x="354" y="982"/>
                  </a:cubicBezTo>
                  <a:cubicBezTo>
                    <a:pt x="354" y="982"/>
                    <a:pt x="359" y="1004"/>
                    <a:pt x="356" y="1010"/>
                  </a:cubicBezTo>
                  <a:cubicBezTo>
                    <a:pt x="353" y="1016"/>
                    <a:pt x="355" y="1027"/>
                    <a:pt x="362" y="1028"/>
                  </a:cubicBezTo>
                  <a:cubicBezTo>
                    <a:pt x="370" y="1029"/>
                    <a:pt x="390" y="1032"/>
                    <a:pt x="390" y="1032"/>
                  </a:cubicBezTo>
                  <a:cubicBezTo>
                    <a:pt x="390" y="1032"/>
                    <a:pt x="379" y="1047"/>
                    <a:pt x="396" y="1053"/>
                  </a:cubicBezTo>
                  <a:cubicBezTo>
                    <a:pt x="413" y="1059"/>
                    <a:pt x="430" y="1065"/>
                    <a:pt x="434" y="1068"/>
                  </a:cubicBezTo>
                  <a:cubicBezTo>
                    <a:pt x="439" y="1071"/>
                    <a:pt x="424" y="1085"/>
                    <a:pt x="444" y="1083"/>
                  </a:cubicBezTo>
                  <a:cubicBezTo>
                    <a:pt x="463" y="1082"/>
                    <a:pt x="482" y="1078"/>
                    <a:pt x="491" y="1086"/>
                  </a:cubicBezTo>
                  <a:cubicBezTo>
                    <a:pt x="500" y="1093"/>
                    <a:pt x="492" y="1104"/>
                    <a:pt x="517" y="1117"/>
                  </a:cubicBezTo>
                  <a:cubicBezTo>
                    <a:pt x="541" y="1131"/>
                    <a:pt x="549" y="1135"/>
                    <a:pt x="555" y="1138"/>
                  </a:cubicBezTo>
                  <a:cubicBezTo>
                    <a:pt x="561" y="1141"/>
                    <a:pt x="573" y="1140"/>
                    <a:pt x="571" y="1158"/>
                  </a:cubicBezTo>
                  <a:cubicBezTo>
                    <a:pt x="568" y="1176"/>
                    <a:pt x="565" y="1188"/>
                    <a:pt x="556" y="1196"/>
                  </a:cubicBezTo>
                  <a:cubicBezTo>
                    <a:pt x="547" y="1204"/>
                    <a:pt x="535" y="1228"/>
                    <a:pt x="529" y="1236"/>
                  </a:cubicBezTo>
                  <a:cubicBezTo>
                    <a:pt x="523" y="1244"/>
                    <a:pt x="517" y="1257"/>
                    <a:pt x="523" y="1269"/>
                  </a:cubicBezTo>
                  <a:cubicBezTo>
                    <a:pt x="529" y="1281"/>
                    <a:pt x="537" y="1295"/>
                    <a:pt x="537" y="1303"/>
                  </a:cubicBezTo>
                  <a:cubicBezTo>
                    <a:pt x="537" y="1310"/>
                    <a:pt x="541" y="1333"/>
                    <a:pt x="536" y="1342"/>
                  </a:cubicBezTo>
                  <a:cubicBezTo>
                    <a:pt x="532" y="1351"/>
                    <a:pt x="523" y="1368"/>
                    <a:pt x="523" y="1368"/>
                  </a:cubicBezTo>
                  <a:cubicBezTo>
                    <a:pt x="523" y="1368"/>
                    <a:pt x="540" y="1382"/>
                    <a:pt x="528" y="1394"/>
                  </a:cubicBezTo>
                  <a:cubicBezTo>
                    <a:pt x="516" y="1406"/>
                    <a:pt x="498" y="1420"/>
                    <a:pt x="489" y="1423"/>
                  </a:cubicBezTo>
                  <a:cubicBezTo>
                    <a:pt x="479" y="1427"/>
                    <a:pt x="461" y="1443"/>
                    <a:pt x="461" y="1443"/>
                  </a:cubicBezTo>
                  <a:cubicBezTo>
                    <a:pt x="461" y="1443"/>
                    <a:pt x="463" y="1481"/>
                    <a:pt x="462" y="1489"/>
                  </a:cubicBezTo>
                  <a:cubicBezTo>
                    <a:pt x="461" y="1497"/>
                    <a:pt x="426" y="1558"/>
                    <a:pt x="439" y="1571"/>
                  </a:cubicBezTo>
                  <a:cubicBezTo>
                    <a:pt x="451" y="1585"/>
                    <a:pt x="453" y="1600"/>
                    <a:pt x="450" y="1609"/>
                  </a:cubicBezTo>
                  <a:cubicBezTo>
                    <a:pt x="447" y="1618"/>
                    <a:pt x="442" y="1617"/>
                    <a:pt x="439" y="1625"/>
                  </a:cubicBezTo>
                  <a:cubicBezTo>
                    <a:pt x="436" y="1632"/>
                    <a:pt x="413" y="1626"/>
                    <a:pt x="427" y="1648"/>
                  </a:cubicBezTo>
                  <a:cubicBezTo>
                    <a:pt x="441" y="1669"/>
                    <a:pt x="449" y="1673"/>
                    <a:pt x="455" y="1685"/>
                  </a:cubicBezTo>
                  <a:cubicBezTo>
                    <a:pt x="461" y="1697"/>
                    <a:pt x="460" y="1702"/>
                    <a:pt x="469" y="1714"/>
                  </a:cubicBezTo>
                  <a:cubicBezTo>
                    <a:pt x="478" y="1726"/>
                    <a:pt x="483" y="1738"/>
                    <a:pt x="494" y="1747"/>
                  </a:cubicBezTo>
                  <a:cubicBezTo>
                    <a:pt x="505" y="1756"/>
                    <a:pt x="517" y="1762"/>
                    <a:pt x="517" y="1773"/>
                  </a:cubicBezTo>
                  <a:cubicBezTo>
                    <a:pt x="517" y="1783"/>
                    <a:pt x="540" y="1807"/>
                    <a:pt x="512" y="1789"/>
                  </a:cubicBezTo>
                  <a:cubicBezTo>
                    <a:pt x="485" y="1772"/>
                    <a:pt x="509" y="1788"/>
                    <a:pt x="474" y="1760"/>
                  </a:cubicBezTo>
                  <a:cubicBezTo>
                    <a:pt x="439" y="1731"/>
                    <a:pt x="430" y="1743"/>
                    <a:pt x="414" y="1725"/>
                  </a:cubicBezTo>
                  <a:cubicBezTo>
                    <a:pt x="399" y="1707"/>
                    <a:pt x="423" y="1771"/>
                    <a:pt x="393" y="1695"/>
                  </a:cubicBezTo>
                  <a:cubicBezTo>
                    <a:pt x="363" y="1619"/>
                    <a:pt x="356" y="1629"/>
                    <a:pt x="348" y="1612"/>
                  </a:cubicBezTo>
                  <a:cubicBezTo>
                    <a:pt x="340" y="1595"/>
                    <a:pt x="346" y="1613"/>
                    <a:pt x="325" y="1576"/>
                  </a:cubicBezTo>
                  <a:cubicBezTo>
                    <a:pt x="303" y="1538"/>
                    <a:pt x="321" y="1562"/>
                    <a:pt x="303" y="1538"/>
                  </a:cubicBezTo>
                  <a:cubicBezTo>
                    <a:pt x="284" y="1514"/>
                    <a:pt x="283" y="1547"/>
                    <a:pt x="274" y="1503"/>
                  </a:cubicBezTo>
                  <a:cubicBezTo>
                    <a:pt x="264" y="1459"/>
                    <a:pt x="263" y="1488"/>
                    <a:pt x="250" y="1438"/>
                  </a:cubicBezTo>
                  <a:cubicBezTo>
                    <a:pt x="237" y="1388"/>
                    <a:pt x="259" y="1386"/>
                    <a:pt x="231" y="1362"/>
                  </a:cubicBezTo>
                  <a:cubicBezTo>
                    <a:pt x="203" y="1338"/>
                    <a:pt x="205" y="1351"/>
                    <a:pt x="196" y="1334"/>
                  </a:cubicBezTo>
                  <a:cubicBezTo>
                    <a:pt x="186" y="1317"/>
                    <a:pt x="199" y="1332"/>
                    <a:pt x="174" y="1290"/>
                  </a:cubicBezTo>
                  <a:cubicBezTo>
                    <a:pt x="149" y="1248"/>
                    <a:pt x="115" y="1231"/>
                    <a:pt x="116" y="1158"/>
                  </a:cubicBezTo>
                  <a:cubicBezTo>
                    <a:pt x="117" y="1086"/>
                    <a:pt x="117" y="1073"/>
                    <a:pt x="117" y="1073"/>
                  </a:cubicBezTo>
                  <a:cubicBezTo>
                    <a:pt x="117" y="1073"/>
                    <a:pt x="80" y="1045"/>
                    <a:pt x="92" y="1002"/>
                  </a:cubicBezTo>
                  <a:cubicBezTo>
                    <a:pt x="103" y="959"/>
                    <a:pt x="108" y="973"/>
                    <a:pt x="103" y="959"/>
                  </a:cubicBezTo>
                  <a:cubicBezTo>
                    <a:pt x="98" y="946"/>
                    <a:pt x="94" y="949"/>
                    <a:pt x="82" y="932"/>
                  </a:cubicBezTo>
                  <a:cubicBezTo>
                    <a:pt x="69" y="916"/>
                    <a:pt x="68" y="917"/>
                    <a:pt x="65" y="907"/>
                  </a:cubicBezTo>
                  <a:cubicBezTo>
                    <a:pt x="63" y="901"/>
                    <a:pt x="60" y="890"/>
                    <a:pt x="59" y="883"/>
                  </a:cubicBezTo>
                  <a:cubicBezTo>
                    <a:pt x="66" y="819"/>
                    <a:pt x="81" y="757"/>
                    <a:pt x="100" y="698"/>
                  </a:cubicBezTo>
                  <a:cubicBezTo>
                    <a:pt x="104" y="698"/>
                    <a:pt x="111" y="698"/>
                    <a:pt x="111" y="704"/>
                  </a:cubicBezTo>
                  <a:close/>
                  <a:moveTo>
                    <a:pt x="1011" y="1947"/>
                  </a:moveTo>
                  <a:cubicBezTo>
                    <a:pt x="898" y="1949"/>
                    <a:pt x="789" y="1930"/>
                    <a:pt x="687" y="1895"/>
                  </a:cubicBezTo>
                  <a:cubicBezTo>
                    <a:pt x="684" y="1891"/>
                    <a:pt x="681" y="1888"/>
                    <a:pt x="680" y="1885"/>
                  </a:cubicBezTo>
                  <a:cubicBezTo>
                    <a:pt x="680" y="1885"/>
                    <a:pt x="675" y="1844"/>
                    <a:pt x="684" y="1844"/>
                  </a:cubicBezTo>
                  <a:cubicBezTo>
                    <a:pt x="693" y="1844"/>
                    <a:pt x="707" y="1850"/>
                    <a:pt x="720" y="1839"/>
                  </a:cubicBezTo>
                  <a:cubicBezTo>
                    <a:pt x="734" y="1827"/>
                    <a:pt x="750" y="1813"/>
                    <a:pt x="750" y="1813"/>
                  </a:cubicBezTo>
                  <a:cubicBezTo>
                    <a:pt x="752" y="1832"/>
                    <a:pt x="752" y="1832"/>
                    <a:pt x="752" y="1832"/>
                  </a:cubicBezTo>
                  <a:cubicBezTo>
                    <a:pt x="752" y="1832"/>
                    <a:pt x="739" y="1834"/>
                    <a:pt x="782" y="1827"/>
                  </a:cubicBezTo>
                  <a:cubicBezTo>
                    <a:pt x="825" y="1819"/>
                    <a:pt x="825" y="1824"/>
                    <a:pt x="841" y="1817"/>
                  </a:cubicBezTo>
                  <a:cubicBezTo>
                    <a:pt x="857" y="1810"/>
                    <a:pt x="875" y="1776"/>
                    <a:pt x="884" y="1796"/>
                  </a:cubicBezTo>
                  <a:cubicBezTo>
                    <a:pt x="893" y="1816"/>
                    <a:pt x="873" y="1807"/>
                    <a:pt x="893" y="1816"/>
                  </a:cubicBezTo>
                  <a:cubicBezTo>
                    <a:pt x="914" y="1825"/>
                    <a:pt x="953" y="1811"/>
                    <a:pt x="953" y="1811"/>
                  </a:cubicBezTo>
                  <a:cubicBezTo>
                    <a:pt x="953" y="1811"/>
                    <a:pt x="1019" y="1815"/>
                    <a:pt x="1026" y="1808"/>
                  </a:cubicBezTo>
                  <a:cubicBezTo>
                    <a:pt x="1033" y="1801"/>
                    <a:pt x="1032" y="1790"/>
                    <a:pt x="1044" y="1792"/>
                  </a:cubicBezTo>
                  <a:cubicBezTo>
                    <a:pt x="1055" y="1794"/>
                    <a:pt x="1062" y="1812"/>
                    <a:pt x="1062" y="1812"/>
                  </a:cubicBezTo>
                  <a:cubicBezTo>
                    <a:pt x="1026" y="1833"/>
                    <a:pt x="1026" y="1833"/>
                    <a:pt x="1026" y="1833"/>
                  </a:cubicBezTo>
                  <a:cubicBezTo>
                    <a:pt x="992" y="1859"/>
                    <a:pt x="992" y="1859"/>
                    <a:pt x="992" y="1859"/>
                  </a:cubicBezTo>
                  <a:cubicBezTo>
                    <a:pt x="992" y="1859"/>
                    <a:pt x="976" y="1863"/>
                    <a:pt x="990" y="1870"/>
                  </a:cubicBezTo>
                  <a:cubicBezTo>
                    <a:pt x="1004" y="1877"/>
                    <a:pt x="1011" y="1874"/>
                    <a:pt x="1027" y="1876"/>
                  </a:cubicBezTo>
                  <a:cubicBezTo>
                    <a:pt x="1043" y="1878"/>
                    <a:pt x="1082" y="1908"/>
                    <a:pt x="1091" y="1889"/>
                  </a:cubicBezTo>
                  <a:cubicBezTo>
                    <a:pt x="1099" y="1871"/>
                    <a:pt x="1102" y="1869"/>
                    <a:pt x="1108" y="1857"/>
                  </a:cubicBezTo>
                  <a:cubicBezTo>
                    <a:pt x="1115" y="1846"/>
                    <a:pt x="1113" y="1832"/>
                    <a:pt x="1129" y="1832"/>
                  </a:cubicBezTo>
                  <a:cubicBezTo>
                    <a:pt x="1145" y="1832"/>
                    <a:pt x="1161" y="1836"/>
                    <a:pt x="1161" y="1836"/>
                  </a:cubicBezTo>
                  <a:cubicBezTo>
                    <a:pt x="1147" y="1866"/>
                    <a:pt x="1147" y="1866"/>
                    <a:pt x="1147" y="1866"/>
                  </a:cubicBezTo>
                  <a:cubicBezTo>
                    <a:pt x="1147" y="1866"/>
                    <a:pt x="1175" y="1863"/>
                    <a:pt x="1186" y="1863"/>
                  </a:cubicBezTo>
                  <a:cubicBezTo>
                    <a:pt x="1197" y="1863"/>
                    <a:pt x="1200" y="1881"/>
                    <a:pt x="1216" y="1865"/>
                  </a:cubicBezTo>
                  <a:cubicBezTo>
                    <a:pt x="1232" y="1849"/>
                    <a:pt x="1234" y="1849"/>
                    <a:pt x="1250" y="1847"/>
                  </a:cubicBezTo>
                  <a:cubicBezTo>
                    <a:pt x="1266" y="1844"/>
                    <a:pt x="1288" y="1837"/>
                    <a:pt x="1295" y="1839"/>
                  </a:cubicBezTo>
                  <a:cubicBezTo>
                    <a:pt x="1302" y="1841"/>
                    <a:pt x="1316" y="1844"/>
                    <a:pt x="1323" y="1843"/>
                  </a:cubicBezTo>
                  <a:cubicBezTo>
                    <a:pt x="1329" y="1843"/>
                    <a:pt x="1364" y="1868"/>
                    <a:pt x="1371" y="1863"/>
                  </a:cubicBezTo>
                  <a:cubicBezTo>
                    <a:pt x="1374" y="1861"/>
                    <a:pt x="1387" y="1860"/>
                    <a:pt x="1399" y="1860"/>
                  </a:cubicBezTo>
                  <a:cubicBezTo>
                    <a:pt x="1281" y="1915"/>
                    <a:pt x="1150" y="1946"/>
                    <a:pt x="1011" y="19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695325" y="3575955"/>
            <a:ext cx="10801350" cy="92196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2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495753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27316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228589" marR="0" indent="-228589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Data</a:t>
            </a:r>
          </a:p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692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96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2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0" y="3208338"/>
            <a:ext cx="12192000" cy="3673475"/>
            <a:chOff x="0" y="3208338"/>
            <a:chExt cx="12192000" cy="3673475"/>
          </a:xfrm>
          <a:solidFill>
            <a:schemeClr val="accent1">
              <a:alpha val="10000"/>
            </a:schemeClr>
          </a:solidFill>
        </p:grpSpPr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4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5" y="2"/>
            <a:ext cx="1080135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2357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6" name="직사각형 45"/>
          <p:cNvSpPr/>
          <p:nvPr userDrawn="1"/>
        </p:nvSpPr>
        <p:spPr>
          <a:xfrm>
            <a:off x="-600" y="937992"/>
            <a:ext cx="12192000" cy="1063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16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&#36771;&#25991;&#21270;-Copy2.html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&#36771;&#25991;&#21270;-Copy1-2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外卖市场分析报告（</a:t>
            </a:r>
            <a:r>
              <a:rPr lang="en-US" altLang="zh-CN" dirty="0"/>
              <a:t>part Ⅱ 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4731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猎奇心理，吸引用户的眼球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889B1D-C438-485F-B29B-0258AA76E57D}"/>
              </a:ext>
            </a:extLst>
          </p:cNvPr>
          <p:cNvSpPr txBox="1"/>
          <p:nvPr/>
        </p:nvSpPr>
        <p:spPr>
          <a:xfrm>
            <a:off x="4905883" y="1833169"/>
            <a:ext cx="17290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脏脏包</a:t>
            </a:r>
            <a:endParaRPr lang="en-US" altLang="zh-CN" sz="3200" b="1" dirty="0"/>
          </a:p>
          <a:p>
            <a:r>
              <a:rPr lang="zh-CN" altLang="en-US" dirty="0"/>
              <a:t>←</a:t>
            </a:r>
            <a:r>
              <a:rPr lang="en-US" altLang="zh-CN" dirty="0"/>
              <a:t>----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856806-E36A-4F0E-A9F4-9C3EAC761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83" y="1717262"/>
            <a:ext cx="3223449" cy="22224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E9A63C-E384-46C3-80C1-B7F1E2EFA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912" y="1726257"/>
            <a:ext cx="3223448" cy="22134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2B6F4D-5011-4BE1-8444-E77FE07326E4}"/>
              </a:ext>
            </a:extLst>
          </p:cNvPr>
          <p:cNvSpPr txBox="1"/>
          <p:nvPr/>
        </p:nvSpPr>
        <p:spPr>
          <a:xfrm>
            <a:off x="5567969" y="3139446"/>
            <a:ext cx="17290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死神辣条</a:t>
            </a:r>
            <a:endParaRPr lang="en-US" altLang="zh-CN" sz="2800" b="1" dirty="0"/>
          </a:p>
          <a:p>
            <a:pPr algn="r"/>
            <a:r>
              <a:rPr lang="en-US" altLang="zh-CN" dirty="0"/>
              <a:t>---------</a:t>
            </a:r>
            <a:r>
              <a:rPr lang="zh-CN" altLang="en-US" dirty="0"/>
              <a:t>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E34253-A0C2-45A0-90A2-E20B4EAE6700}"/>
              </a:ext>
            </a:extLst>
          </p:cNvPr>
          <p:cNvSpPr/>
          <p:nvPr/>
        </p:nvSpPr>
        <p:spPr>
          <a:xfrm>
            <a:off x="1608100" y="4667812"/>
            <a:ext cx="94179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脏脏包，死神辣条等等“奇葩”的食品，既让人不可思议，又令人忍不住想要去尝试一番。</a:t>
            </a:r>
            <a:endParaRPr lang="en-US" altLang="zh-CN" dirty="0"/>
          </a:p>
          <a:p>
            <a:r>
              <a:rPr lang="zh-CN" altLang="en-US" dirty="0">
                <a:solidFill>
                  <a:srgbClr val="191919"/>
                </a:solidFill>
                <a:latin typeface="PingFang SC"/>
              </a:rPr>
              <a:t>通过制造新奇的点引起大众的注意，激发其购买欲望，</a:t>
            </a:r>
            <a:r>
              <a:rPr lang="zh-CN" altLang="en-US" dirty="0"/>
              <a:t>通过网络的传播让更多人知晓，</a:t>
            </a:r>
            <a:endParaRPr lang="en-US" altLang="zh-CN" dirty="0"/>
          </a:p>
          <a:p>
            <a:r>
              <a:rPr lang="zh-CN" altLang="en-US" dirty="0"/>
              <a:t>在引发群体的求知兴趣之后，出于当下人们强烈的社交需求，</a:t>
            </a:r>
            <a:endParaRPr lang="en-US" altLang="zh-CN" dirty="0"/>
          </a:p>
          <a:p>
            <a:r>
              <a:rPr lang="zh-CN" altLang="en-US" dirty="0"/>
              <a:t>迅速在交际圈中传播开来，由此引发病毒式传播。</a:t>
            </a:r>
          </a:p>
        </p:txBody>
      </p:sp>
    </p:spTree>
    <p:extLst>
      <p:ext uri="{BB962C8B-B14F-4D97-AF65-F5344CB8AC3E}">
        <p14:creationId xmlns:p14="http://schemas.microsoft.com/office/powerpoint/2010/main" val="15096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会员营销，让用户感觉“高人一等”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350271" y="1746056"/>
            <a:ext cx="4523384" cy="443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生日有礼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积分体系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节日神秘礼物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利用用户炫耀的心理，找到适合晒在朋友圈里的理由。不仅可以促使用户进行“自传播”，还能提高老用户的复购率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F7EFD-DD33-4451-8B9A-02E01786E5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51" y="1423770"/>
            <a:ext cx="2582649" cy="45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2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菜品数量的选择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2180BC-A966-4B00-BD6D-8013F321D362}"/>
              </a:ext>
            </a:extLst>
          </p:cNvPr>
          <p:cNvSpPr txBox="1">
            <a:spLocks/>
          </p:cNvSpPr>
          <p:nvPr/>
        </p:nvSpPr>
        <p:spPr>
          <a:xfrm>
            <a:off x="3494314" y="2332660"/>
            <a:ext cx="1545772" cy="134399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1461267-FE0C-4509-8EBC-D0A938B492AB}"/>
              </a:ext>
            </a:extLst>
          </p:cNvPr>
          <p:cNvCxnSpPr>
            <a:cxnSpLocks/>
          </p:cNvCxnSpPr>
          <p:nvPr/>
        </p:nvCxnSpPr>
        <p:spPr>
          <a:xfrm>
            <a:off x="3233057" y="3715702"/>
            <a:ext cx="67931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277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450B6-E5B0-4911-8F0D-70B2E863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菜品数量 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A1DE29-9F15-4C57-B3A1-A8D3B46A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AD6341-B40E-47DF-A1EC-07392862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5" name="0d6588c1-0b3e-4acf-b691-f8900d7a1e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E635BA3-87D7-4AFF-96C2-8E9F5D0D5AF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1000" y="1125538"/>
            <a:ext cx="10351514" cy="5018087"/>
            <a:chOff x="921000" y="1125538"/>
            <a:chExt cx="10351514" cy="5018087"/>
          </a:xfrm>
        </p:grpSpPr>
        <p:sp>
          <p:nvSpPr>
            <p:cNvPr id="6" name="iSļîḑé">
              <a:extLst>
                <a:ext uri="{FF2B5EF4-FFF2-40B4-BE49-F238E27FC236}">
                  <a16:creationId xmlns:a16="http://schemas.microsoft.com/office/drawing/2014/main" id="{7BF3EDBD-227B-4732-959D-E16E6A1C3296}"/>
                </a:ext>
              </a:extLst>
            </p:cNvPr>
            <p:cNvSpPr/>
            <p:nvPr/>
          </p:nvSpPr>
          <p:spPr bwMode="auto">
            <a:xfrm>
              <a:off x="3649576" y="2025357"/>
              <a:ext cx="1875636" cy="4118268"/>
            </a:xfrm>
            <a:custGeom>
              <a:avLst/>
              <a:gdLst>
                <a:gd name="T0" fmla="*/ 697 w 918"/>
                <a:gd name="T1" fmla="*/ 2015 h 2015"/>
                <a:gd name="T2" fmla="*/ 697 w 918"/>
                <a:gd name="T3" fmla="*/ 623 h 2015"/>
                <a:gd name="T4" fmla="*/ 918 w 918"/>
                <a:gd name="T5" fmla="*/ 623 h 2015"/>
                <a:gd name="T6" fmla="*/ 460 w 918"/>
                <a:gd name="T7" fmla="*/ 0 h 2015"/>
                <a:gd name="T8" fmla="*/ 0 w 918"/>
                <a:gd name="T9" fmla="*/ 623 h 2015"/>
                <a:gd name="T10" fmla="*/ 223 w 918"/>
                <a:gd name="T11" fmla="*/ 623 h 2015"/>
                <a:gd name="T12" fmla="*/ 223 w 918"/>
                <a:gd name="T13" fmla="*/ 800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8" h="2015">
                  <a:moveTo>
                    <a:pt x="697" y="2015"/>
                  </a:moveTo>
                  <a:lnTo>
                    <a:pt x="697" y="623"/>
                  </a:lnTo>
                  <a:lnTo>
                    <a:pt x="918" y="623"/>
                  </a:lnTo>
                  <a:lnTo>
                    <a:pt x="460" y="0"/>
                  </a:lnTo>
                  <a:lnTo>
                    <a:pt x="0" y="623"/>
                  </a:lnTo>
                  <a:lnTo>
                    <a:pt x="223" y="623"/>
                  </a:lnTo>
                  <a:lnTo>
                    <a:pt x="223" y="800"/>
                  </a:lnTo>
                </a:path>
              </a:pathLst>
            </a:custGeom>
            <a:noFill/>
            <a:ln w="20638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" name="îṥḷíḍé" title="MJ8JxobmQhO5YsZmEcy6DZVp0AZTfE39zvT5PAyas4bMl">
              <a:extLst>
                <a:ext uri="{FF2B5EF4-FFF2-40B4-BE49-F238E27FC236}">
                  <a16:creationId xmlns:a16="http://schemas.microsoft.com/office/drawing/2014/main" id="{58CE308B-D69A-452E-B4B9-641BBA0A94B2}"/>
                </a:ext>
              </a:extLst>
            </p:cNvPr>
            <p:cNvGrpSpPr/>
            <p:nvPr/>
          </p:nvGrpSpPr>
          <p:grpSpPr>
            <a:xfrm>
              <a:off x="3825940" y="3633325"/>
              <a:ext cx="549546" cy="549542"/>
              <a:chOff x="2406923" y="2845390"/>
              <a:chExt cx="571222" cy="571221"/>
            </a:xfrm>
          </p:grpSpPr>
          <p:sp>
            <p:nvSpPr>
              <p:cNvPr id="16" name="îŝ1îdé">
                <a:extLst>
                  <a:ext uri="{FF2B5EF4-FFF2-40B4-BE49-F238E27FC236}">
                    <a16:creationId xmlns:a16="http://schemas.microsoft.com/office/drawing/2014/main" id="{14796395-D07E-4188-9A78-769879F65618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7" name="iş1íḓè" title="ry6MHxwOH8WsTKLSa514qPVJnvhhWFnRDjZGIbRZNsFBp">
                <a:extLst>
                  <a:ext uri="{FF2B5EF4-FFF2-40B4-BE49-F238E27FC236}">
                    <a16:creationId xmlns:a16="http://schemas.microsoft.com/office/drawing/2014/main" id="{6FEFC630-90F6-4DF7-B0E4-D0089DF01138}"/>
                  </a:ext>
                </a:extLst>
              </p:cNvPr>
              <p:cNvSpPr/>
              <p:nvPr/>
            </p:nvSpPr>
            <p:spPr bwMode="auto">
              <a:xfrm>
                <a:off x="2540113" y="3023891"/>
                <a:ext cx="304842" cy="214214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8" name="ïŝlïďe">
              <a:extLst>
                <a:ext uri="{FF2B5EF4-FFF2-40B4-BE49-F238E27FC236}">
                  <a16:creationId xmlns:a16="http://schemas.microsoft.com/office/drawing/2014/main" id="{11B22F69-7308-4AB3-B7F4-33CC6A996200}"/>
                </a:ext>
              </a:extLst>
            </p:cNvPr>
            <p:cNvSpPr/>
            <p:nvPr/>
          </p:nvSpPr>
          <p:spPr bwMode="auto">
            <a:xfrm>
              <a:off x="921000" y="4887478"/>
              <a:ext cx="3454485" cy="903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000" dirty="0"/>
                <a:t>市中心繁华区</a:t>
              </a:r>
              <a:endParaRPr lang="en-US" altLang="zh-CN" sz="10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000" dirty="0"/>
                <a:t>人口较少的郊区 </a:t>
              </a:r>
              <a:endParaRPr lang="en-US" altLang="zh-CN" sz="1000" dirty="0"/>
            </a:p>
          </p:txBody>
        </p:sp>
        <p:sp>
          <p:nvSpPr>
            <p:cNvPr id="9" name="îŝḻïďé">
              <a:extLst>
                <a:ext uri="{FF2B5EF4-FFF2-40B4-BE49-F238E27FC236}">
                  <a16:creationId xmlns:a16="http://schemas.microsoft.com/office/drawing/2014/main" id="{3DD91ED5-DE2E-4CDD-B2A0-C7D55CB33D48}"/>
                </a:ext>
              </a:extLst>
            </p:cNvPr>
            <p:cNvSpPr txBox="1"/>
            <p:nvPr/>
          </p:nvSpPr>
          <p:spPr bwMode="auto">
            <a:xfrm>
              <a:off x="921000" y="4457217"/>
              <a:ext cx="3454485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zh-CN" dirty="0"/>
                <a:t>人口密度</a:t>
              </a:r>
              <a:endParaRPr lang="en-US" altLang="zh-CN" sz="1800" b="1" dirty="0"/>
            </a:p>
          </p:txBody>
        </p:sp>
        <p:sp>
          <p:nvSpPr>
            <p:cNvPr id="10" name="íṥḻíḓê">
              <a:extLst>
                <a:ext uri="{FF2B5EF4-FFF2-40B4-BE49-F238E27FC236}">
                  <a16:creationId xmlns:a16="http://schemas.microsoft.com/office/drawing/2014/main" id="{21EE4AA3-F819-4CE7-91F3-E1A4FC0D9176}"/>
                </a:ext>
              </a:extLst>
            </p:cNvPr>
            <p:cNvSpPr/>
            <p:nvPr/>
          </p:nvSpPr>
          <p:spPr bwMode="auto">
            <a:xfrm flipH="1" flipV="1">
              <a:off x="6667058" y="1125538"/>
              <a:ext cx="1875636" cy="4118268"/>
            </a:xfrm>
            <a:custGeom>
              <a:avLst/>
              <a:gdLst>
                <a:gd name="T0" fmla="*/ 697 w 918"/>
                <a:gd name="T1" fmla="*/ 2015 h 2015"/>
                <a:gd name="T2" fmla="*/ 697 w 918"/>
                <a:gd name="T3" fmla="*/ 623 h 2015"/>
                <a:gd name="T4" fmla="*/ 918 w 918"/>
                <a:gd name="T5" fmla="*/ 623 h 2015"/>
                <a:gd name="T6" fmla="*/ 460 w 918"/>
                <a:gd name="T7" fmla="*/ 0 h 2015"/>
                <a:gd name="T8" fmla="*/ 0 w 918"/>
                <a:gd name="T9" fmla="*/ 623 h 2015"/>
                <a:gd name="T10" fmla="*/ 223 w 918"/>
                <a:gd name="T11" fmla="*/ 623 h 2015"/>
                <a:gd name="T12" fmla="*/ 223 w 918"/>
                <a:gd name="T13" fmla="*/ 800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8" h="2015">
                  <a:moveTo>
                    <a:pt x="697" y="2015"/>
                  </a:moveTo>
                  <a:lnTo>
                    <a:pt x="697" y="623"/>
                  </a:lnTo>
                  <a:lnTo>
                    <a:pt x="918" y="623"/>
                  </a:lnTo>
                  <a:lnTo>
                    <a:pt x="460" y="0"/>
                  </a:lnTo>
                  <a:lnTo>
                    <a:pt x="0" y="623"/>
                  </a:lnTo>
                  <a:lnTo>
                    <a:pt x="223" y="623"/>
                  </a:lnTo>
                  <a:lnTo>
                    <a:pt x="223" y="800"/>
                  </a:lnTo>
                </a:path>
              </a:pathLst>
            </a:custGeom>
            <a:noFill/>
            <a:ln w="20638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" name="îš1iďê" title="MJ8JxobmQhO5YsZmEcy6DZVp0AZTfE39zvT5PAyas4bMl">
              <a:extLst>
                <a:ext uri="{FF2B5EF4-FFF2-40B4-BE49-F238E27FC236}">
                  <a16:creationId xmlns:a16="http://schemas.microsoft.com/office/drawing/2014/main" id="{F8391A80-732F-48CF-8FF9-898A921AC19C}"/>
                </a:ext>
              </a:extLst>
            </p:cNvPr>
            <p:cNvGrpSpPr/>
            <p:nvPr/>
          </p:nvGrpSpPr>
          <p:grpSpPr>
            <a:xfrm>
              <a:off x="7816515" y="3074258"/>
              <a:ext cx="549546" cy="549542"/>
              <a:chOff x="2406923" y="2845390"/>
              <a:chExt cx="571222" cy="571221"/>
            </a:xfrm>
          </p:grpSpPr>
          <p:sp>
            <p:nvSpPr>
              <p:cNvPr id="14" name="íšḻïḓé">
                <a:extLst>
                  <a:ext uri="{FF2B5EF4-FFF2-40B4-BE49-F238E27FC236}">
                    <a16:creationId xmlns:a16="http://schemas.microsoft.com/office/drawing/2014/main" id="{FA835036-1E31-4E43-9AC9-43A8D33DE831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5" name="îŝ1ïḍè" title="ry6MHxwOH8WsTKLSa514qPVJnvhhWFnRDjZGIbRZNsFBp">
                <a:extLst>
                  <a:ext uri="{FF2B5EF4-FFF2-40B4-BE49-F238E27FC236}">
                    <a16:creationId xmlns:a16="http://schemas.microsoft.com/office/drawing/2014/main" id="{7545F258-215C-4496-A9DA-DB521B364054}"/>
                  </a:ext>
                </a:extLst>
              </p:cNvPr>
              <p:cNvSpPr/>
              <p:nvPr/>
            </p:nvSpPr>
            <p:spPr bwMode="auto">
              <a:xfrm>
                <a:off x="2540113" y="2978777"/>
                <a:ext cx="304842" cy="304441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12" name="îśľïḑè">
              <a:extLst>
                <a:ext uri="{FF2B5EF4-FFF2-40B4-BE49-F238E27FC236}">
                  <a16:creationId xmlns:a16="http://schemas.microsoft.com/office/drawing/2014/main" id="{CF4ECCE4-73A7-4F01-A4E0-F7BB05BA3AA8}"/>
                </a:ext>
              </a:extLst>
            </p:cNvPr>
            <p:cNvSpPr/>
            <p:nvPr/>
          </p:nvSpPr>
          <p:spPr bwMode="auto">
            <a:xfrm>
              <a:off x="7816514" y="1765341"/>
              <a:ext cx="3456000" cy="903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/>
                <a:t>白领</a:t>
              </a:r>
              <a:endParaRPr lang="en-US" altLang="zh-CN" sz="10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/>
                <a:t>居民</a:t>
              </a:r>
              <a:endParaRPr lang="en-US" altLang="zh-CN" sz="1000" dirty="0"/>
            </a:p>
          </p:txBody>
        </p:sp>
        <p:sp>
          <p:nvSpPr>
            <p:cNvPr id="13" name="î$1îdê">
              <a:extLst>
                <a:ext uri="{FF2B5EF4-FFF2-40B4-BE49-F238E27FC236}">
                  <a16:creationId xmlns:a16="http://schemas.microsoft.com/office/drawing/2014/main" id="{C3B924AB-42DE-4C6D-9534-B296337F9AB9}"/>
                </a:ext>
              </a:extLst>
            </p:cNvPr>
            <p:cNvSpPr txBox="1"/>
            <p:nvPr/>
          </p:nvSpPr>
          <p:spPr bwMode="auto">
            <a:xfrm>
              <a:off x="7816514" y="1352461"/>
              <a:ext cx="345600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zh-CN" dirty="0"/>
                <a:t>商圈人群 </a:t>
              </a:r>
              <a:endParaRPr lang="en-US" altLang="zh-CN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9102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B68A7-0FCC-4C4B-8A36-2669D4CB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菜品数量 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1D6347-3D2A-48D3-8CA8-E3638136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65BFC7-60B8-48AB-83B6-6C8CE25A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ea65392a-8ea3-4bc6-98a0-3f48b6734b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3DCB5D-4FFC-4510-88CD-8ACE5D933C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8170" y="1497814"/>
            <a:ext cx="7574377" cy="3796762"/>
            <a:chOff x="678170" y="1497814"/>
            <a:chExt cx="7574377" cy="3796762"/>
          </a:xfrm>
        </p:grpSpPr>
        <p:grpSp>
          <p:nvGrpSpPr>
            <p:cNvPr id="6" name="ï$1ïdé">
              <a:extLst>
                <a:ext uri="{FF2B5EF4-FFF2-40B4-BE49-F238E27FC236}">
                  <a16:creationId xmlns:a16="http://schemas.microsoft.com/office/drawing/2014/main" id="{31E725A4-0F8F-41B6-A7AE-C4792083E73C}"/>
                </a:ext>
              </a:extLst>
            </p:cNvPr>
            <p:cNvGrpSpPr/>
            <p:nvPr/>
          </p:nvGrpSpPr>
          <p:grpSpPr>
            <a:xfrm>
              <a:off x="3939456" y="1871200"/>
              <a:ext cx="4313091" cy="3423376"/>
              <a:chOff x="3939456" y="2099548"/>
              <a:chExt cx="4313091" cy="3423376"/>
            </a:xfrm>
          </p:grpSpPr>
          <p:sp>
            <p:nvSpPr>
              <p:cNvPr id="29" name="iŝlïďé">
                <a:extLst>
                  <a:ext uri="{FF2B5EF4-FFF2-40B4-BE49-F238E27FC236}">
                    <a16:creationId xmlns:a16="http://schemas.microsoft.com/office/drawing/2014/main" id="{3E504522-77E1-4523-8DDA-205F26E23462}"/>
                  </a:ext>
                </a:extLst>
              </p:cNvPr>
              <p:cNvSpPr/>
              <p:nvPr/>
            </p:nvSpPr>
            <p:spPr>
              <a:xfrm>
                <a:off x="4348427" y="2099548"/>
                <a:ext cx="3423297" cy="34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9" y="101"/>
                    </a:moveTo>
                    <a:cubicBezTo>
                      <a:pt x="11049" y="101"/>
                      <a:pt x="11048" y="101"/>
                      <a:pt x="11048" y="101"/>
                    </a:cubicBezTo>
                    <a:cubicBezTo>
                      <a:pt x="10966" y="99"/>
                      <a:pt x="10882" y="98"/>
                      <a:pt x="10800" y="98"/>
                    </a:cubicBezTo>
                    <a:lnTo>
                      <a:pt x="10788" y="98"/>
                    </a:lnTo>
                    <a:cubicBezTo>
                      <a:pt x="10761" y="98"/>
                      <a:pt x="10739" y="76"/>
                      <a:pt x="10739" y="49"/>
                    </a:cubicBezTo>
                    <a:cubicBezTo>
                      <a:pt x="10739" y="22"/>
                      <a:pt x="10761" y="0"/>
                      <a:pt x="10788" y="0"/>
                    </a:cubicBezTo>
                    <a:lnTo>
                      <a:pt x="10800" y="0"/>
                    </a:lnTo>
                    <a:cubicBezTo>
                      <a:pt x="10883" y="0"/>
                      <a:pt x="10967" y="1"/>
                      <a:pt x="11050" y="3"/>
                    </a:cubicBezTo>
                    <a:cubicBezTo>
                      <a:pt x="11077" y="3"/>
                      <a:pt x="11099" y="26"/>
                      <a:pt x="11098" y="53"/>
                    </a:cubicBezTo>
                    <a:cubicBezTo>
                      <a:pt x="11097" y="80"/>
                      <a:pt x="11076" y="101"/>
                      <a:pt x="11049" y="101"/>
                    </a:cubicBezTo>
                    <a:close/>
                    <a:moveTo>
                      <a:pt x="10266" y="111"/>
                    </a:moveTo>
                    <a:cubicBezTo>
                      <a:pt x="10240" y="111"/>
                      <a:pt x="10218" y="91"/>
                      <a:pt x="10217" y="64"/>
                    </a:cubicBezTo>
                    <a:cubicBezTo>
                      <a:pt x="10216" y="37"/>
                      <a:pt x="10237" y="14"/>
                      <a:pt x="10264" y="13"/>
                    </a:cubicBezTo>
                    <a:cubicBezTo>
                      <a:pt x="10351" y="9"/>
                      <a:pt x="10439" y="6"/>
                      <a:pt x="10526" y="3"/>
                    </a:cubicBezTo>
                    <a:cubicBezTo>
                      <a:pt x="10553" y="2"/>
                      <a:pt x="10575" y="24"/>
                      <a:pt x="10576" y="51"/>
                    </a:cubicBezTo>
                    <a:cubicBezTo>
                      <a:pt x="10577" y="78"/>
                      <a:pt x="10555" y="101"/>
                      <a:pt x="10528" y="101"/>
                    </a:cubicBezTo>
                    <a:cubicBezTo>
                      <a:pt x="10442" y="103"/>
                      <a:pt x="10355" y="107"/>
                      <a:pt x="10268" y="111"/>
                    </a:cubicBezTo>
                    <a:cubicBezTo>
                      <a:pt x="10268" y="111"/>
                      <a:pt x="10267" y="111"/>
                      <a:pt x="10266" y="111"/>
                    </a:cubicBezTo>
                    <a:close/>
                    <a:moveTo>
                      <a:pt x="11571" y="125"/>
                    </a:moveTo>
                    <a:cubicBezTo>
                      <a:pt x="11570" y="125"/>
                      <a:pt x="11568" y="125"/>
                      <a:pt x="11567" y="125"/>
                    </a:cubicBezTo>
                    <a:cubicBezTo>
                      <a:pt x="11481" y="119"/>
                      <a:pt x="11394" y="114"/>
                      <a:pt x="11308" y="110"/>
                    </a:cubicBezTo>
                    <a:cubicBezTo>
                      <a:pt x="11281" y="109"/>
                      <a:pt x="11260" y="86"/>
                      <a:pt x="11261" y="59"/>
                    </a:cubicBezTo>
                    <a:cubicBezTo>
                      <a:pt x="11262" y="32"/>
                      <a:pt x="11285" y="11"/>
                      <a:pt x="11312" y="12"/>
                    </a:cubicBezTo>
                    <a:cubicBezTo>
                      <a:pt x="11399" y="16"/>
                      <a:pt x="11487" y="21"/>
                      <a:pt x="11574" y="27"/>
                    </a:cubicBezTo>
                    <a:cubicBezTo>
                      <a:pt x="11601" y="29"/>
                      <a:pt x="11621" y="53"/>
                      <a:pt x="11620" y="80"/>
                    </a:cubicBezTo>
                    <a:cubicBezTo>
                      <a:pt x="11618" y="105"/>
                      <a:pt x="11596" y="125"/>
                      <a:pt x="11571" y="125"/>
                    </a:cubicBezTo>
                    <a:close/>
                    <a:moveTo>
                      <a:pt x="9745" y="149"/>
                    </a:moveTo>
                    <a:cubicBezTo>
                      <a:pt x="9720" y="149"/>
                      <a:pt x="9699" y="130"/>
                      <a:pt x="9696" y="105"/>
                    </a:cubicBezTo>
                    <a:cubicBezTo>
                      <a:pt x="9694" y="78"/>
                      <a:pt x="9714" y="54"/>
                      <a:pt x="9740" y="51"/>
                    </a:cubicBezTo>
                    <a:cubicBezTo>
                      <a:pt x="9827" y="43"/>
                      <a:pt x="9915" y="35"/>
                      <a:pt x="10002" y="29"/>
                    </a:cubicBezTo>
                    <a:cubicBezTo>
                      <a:pt x="10029" y="28"/>
                      <a:pt x="10052" y="47"/>
                      <a:pt x="10054" y="74"/>
                    </a:cubicBezTo>
                    <a:cubicBezTo>
                      <a:pt x="10056" y="101"/>
                      <a:pt x="10036" y="125"/>
                      <a:pt x="10009" y="127"/>
                    </a:cubicBezTo>
                    <a:cubicBezTo>
                      <a:pt x="9923" y="133"/>
                      <a:pt x="9836" y="140"/>
                      <a:pt x="9750" y="149"/>
                    </a:cubicBezTo>
                    <a:cubicBezTo>
                      <a:pt x="9748" y="149"/>
                      <a:pt x="9747" y="149"/>
                      <a:pt x="9745" y="149"/>
                    </a:cubicBezTo>
                    <a:close/>
                    <a:moveTo>
                      <a:pt x="12091" y="175"/>
                    </a:moveTo>
                    <a:cubicBezTo>
                      <a:pt x="12089" y="175"/>
                      <a:pt x="12087" y="174"/>
                      <a:pt x="12085" y="174"/>
                    </a:cubicBezTo>
                    <a:cubicBezTo>
                      <a:pt x="11999" y="164"/>
                      <a:pt x="11912" y="155"/>
                      <a:pt x="11826" y="147"/>
                    </a:cubicBezTo>
                    <a:cubicBezTo>
                      <a:pt x="11799" y="144"/>
                      <a:pt x="11780" y="120"/>
                      <a:pt x="11782" y="93"/>
                    </a:cubicBezTo>
                    <a:cubicBezTo>
                      <a:pt x="11785" y="66"/>
                      <a:pt x="11809" y="46"/>
                      <a:pt x="11836" y="49"/>
                    </a:cubicBezTo>
                    <a:cubicBezTo>
                      <a:pt x="11922" y="57"/>
                      <a:pt x="12010" y="67"/>
                      <a:pt x="12096" y="77"/>
                    </a:cubicBezTo>
                    <a:cubicBezTo>
                      <a:pt x="12123" y="80"/>
                      <a:pt x="12142" y="105"/>
                      <a:pt x="12139" y="131"/>
                    </a:cubicBezTo>
                    <a:cubicBezTo>
                      <a:pt x="12136" y="156"/>
                      <a:pt x="12115" y="175"/>
                      <a:pt x="12091" y="175"/>
                    </a:cubicBezTo>
                    <a:close/>
                    <a:moveTo>
                      <a:pt x="9227" y="212"/>
                    </a:moveTo>
                    <a:cubicBezTo>
                      <a:pt x="9203" y="212"/>
                      <a:pt x="9182" y="195"/>
                      <a:pt x="9178" y="170"/>
                    </a:cubicBezTo>
                    <a:cubicBezTo>
                      <a:pt x="9174" y="144"/>
                      <a:pt x="9193" y="119"/>
                      <a:pt x="9220" y="115"/>
                    </a:cubicBezTo>
                    <a:cubicBezTo>
                      <a:pt x="9306" y="102"/>
                      <a:pt x="9394" y="90"/>
                      <a:pt x="9480" y="80"/>
                    </a:cubicBezTo>
                    <a:cubicBezTo>
                      <a:pt x="9507" y="77"/>
                      <a:pt x="9531" y="96"/>
                      <a:pt x="9534" y="123"/>
                    </a:cubicBezTo>
                    <a:cubicBezTo>
                      <a:pt x="9538" y="149"/>
                      <a:pt x="9518" y="174"/>
                      <a:pt x="9492" y="177"/>
                    </a:cubicBezTo>
                    <a:cubicBezTo>
                      <a:pt x="9406" y="188"/>
                      <a:pt x="9319" y="199"/>
                      <a:pt x="9234" y="212"/>
                    </a:cubicBezTo>
                    <a:cubicBezTo>
                      <a:pt x="9232" y="212"/>
                      <a:pt x="9229" y="212"/>
                      <a:pt x="9227" y="212"/>
                    </a:cubicBezTo>
                    <a:close/>
                    <a:moveTo>
                      <a:pt x="12607" y="249"/>
                    </a:moveTo>
                    <a:cubicBezTo>
                      <a:pt x="12605" y="249"/>
                      <a:pt x="12602" y="249"/>
                      <a:pt x="12599" y="249"/>
                    </a:cubicBezTo>
                    <a:cubicBezTo>
                      <a:pt x="12514" y="234"/>
                      <a:pt x="12428" y="221"/>
                      <a:pt x="12342" y="208"/>
                    </a:cubicBezTo>
                    <a:cubicBezTo>
                      <a:pt x="12316" y="204"/>
                      <a:pt x="12297" y="180"/>
                      <a:pt x="12301" y="153"/>
                    </a:cubicBezTo>
                    <a:cubicBezTo>
                      <a:pt x="12305" y="126"/>
                      <a:pt x="12330" y="107"/>
                      <a:pt x="12356" y="111"/>
                    </a:cubicBezTo>
                    <a:cubicBezTo>
                      <a:pt x="12442" y="124"/>
                      <a:pt x="12530" y="137"/>
                      <a:pt x="12616" y="152"/>
                    </a:cubicBezTo>
                    <a:cubicBezTo>
                      <a:pt x="12642" y="156"/>
                      <a:pt x="12660" y="182"/>
                      <a:pt x="12656" y="208"/>
                    </a:cubicBezTo>
                    <a:cubicBezTo>
                      <a:pt x="12652" y="232"/>
                      <a:pt x="12631" y="249"/>
                      <a:pt x="12607" y="249"/>
                    </a:cubicBezTo>
                    <a:close/>
                    <a:moveTo>
                      <a:pt x="8712" y="301"/>
                    </a:moveTo>
                    <a:cubicBezTo>
                      <a:pt x="8689" y="301"/>
                      <a:pt x="8669" y="284"/>
                      <a:pt x="8664" y="261"/>
                    </a:cubicBezTo>
                    <a:cubicBezTo>
                      <a:pt x="8659" y="234"/>
                      <a:pt x="8676" y="209"/>
                      <a:pt x="8703" y="203"/>
                    </a:cubicBezTo>
                    <a:cubicBezTo>
                      <a:pt x="8788" y="187"/>
                      <a:pt x="8875" y="171"/>
                      <a:pt x="8961" y="156"/>
                    </a:cubicBezTo>
                    <a:cubicBezTo>
                      <a:pt x="8987" y="151"/>
                      <a:pt x="9013" y="169"/>
                      <a:pt x="9017" y="196"/>
                    </a:cubicBezTo>
                    <a:cubicBezTo>
                      <a:pt x="9022" y="223"/>
                      <a:pt x="9004" y="248"/>
                      <a:pt x="8977" y="253"/>
                    </a:cubicBezTo>
                    <a:cubicBezTo>
                      <a:pt x="8892" y="267"/>
                      <a:pt x="8806" y="283"/>
                      <a:pt x="8722" y="300"/>
                    </a:cubicBezTo>
                    <a:cubicBezTo>
                      <a:pt x="8718" y="300"/>
                      <a:pt x="8715" y="301"/>
                      <a:pt x="8712" y="301"/>
                    </a:cubicBezTo>
                    <a:close/>
                    <a:moveTo>
                      <a:pt x="13120" y="349"/>
                    </a:moveTo>
                    <a:cubicBezTo>
                      <a:pt x="13117" y="349"/>
                      <a:pt x="13113" y="349"/>
                      <a:pt x="13109" y="348"/>
                    </a:cubicBezTo>
                    <a:cubicBezTo>
                      <a:pt x="13025" y="329"/>
                      <a:pt x="12939" y="311"/>
                      <a:pt x="12855" y="295"/>
                    </a:cubicBezTo>
                    <a:cubicBezTo>
                      <a:pt x="12828" y="290"/>
                      <a:pt x="12811" y="264"/>
                      <a:pt x="12816" y="238"/>
                    </a:cubicBezTo>
                    <a:cubicBezTo>
                      <a:pt x="12821" y="211"/>
                      <a:pt x="12847" y="194"/>
                      <a:pt x="12874" y="199"/>
                    </a:cubicBezTo>
                    <a:cubicBezTo>
                      <a:pt x="12959" y="215"/>
                      <a:pt x="13045" y="233"/>
                      <a:pt x="13130" y="252"/>
                    </a:cubicBezTo>
                    <a:cubicBezTo>
                      <a:pt x="13157" y="258"/>
                      <a:pt x="13174" y="284"/>
                      <a:pt x="13168" y="310"/>
                    </a:cubicBezTo>
                    <a:cubicBezTo>
                      <a:pt x="13163" y="333"/>
                      <a:pt x="13142" y="349"/>
                      <a:pt x="13120" y="349"/>
                    </a:cubicBezTo>
                    <a:close/>
                    <a:moveTo>
                      <a:pt x="8202" y="414"/>
                    </a:moveTo>
                    <a:cubicBezTo>
                      <a:pt x="8180" y="414"/>
                      <a:pt x="8160" y="399"/>
                      <a:pt x="8155" y="377"/>
                    </a:cubicBezTo>
                    <a:cubicBezTo>
                      <a:pt x="8148" y="350"/>
                      <a:pt x="8164" y="324"/>
                      <a:pt x="8191" y="317"/>
                    </a:cubicBezTo>
                    <a:cubicBezTo>
                      <a:pt x="8275" y="296"/>
                      <a:pt x="8361" y="276"/>
                      <a:pt x="8446" y="257"/>
                    </a:cubicBezTo>
                    <a:cubicBezTo>
                      <a:pt x="8472" y="251"/>
                      <a:pt x="8499" y="268"/>
                      <a:pt x="8504" y="294"/>
                    </a:cubicBezTo>
                    <a:cubicBezTo>
                      <a:pt x="8510" y="321"/>
                      <a:pt x="8494" y="347"/>
                      <a:pt x="8467" y="353"/>
                    </a:cubicBezTo>
                    <a:cubicBezTo>
                      <a:pt x="8383" y="372"/>
                      <a:pt x="8298" y="392"/>
                      <a:pt x="8214" y="412"/>
                    </a:cubicBezTo>
                    <a:cubicBezTo>
                      <a:pt x="8210" y="413"/>
                      <a:pt x="8206" y="414"/>
                      <a:pt x="8202" y="414"/>
                    </a:cubicBezTo>
                    <a:close/>
                    <a:moveTo>
                      <a:pt x="13627" y="474"/>
                    </a:moveTo>
                    <a:cubicBezTo>
                      <a:pt x="13623" y="474"/>
                      <a:pt x="13619" y="473"/>
                      <a:pt x="13614" y="472"/>
                    </a:cubicBezTo>
                    <a:cubicBezTo>
                      <a:pt x="13531" y="449"/>
                      <a:pt x="13446" y="427"/>
                      <a:pt x="13363" y="407"/>
                    </a:cubicBezTo>
                    <a:cubicBezTo>
                      <a:pt x="13336" y="400"/>
                      <a:pt x="13320" y="374"/>
                      <a:pt x="13327" y="347"/>
                    </a:cubicBezTo>
                    <a:cubicBezTo>
                      <a:pt x="13333" y="321"/>
                      <a:pt x="13360" y="305"/>
                      <a:pt x="13386" y="312"/>
                    </a:cubicBezTo>
                    <a:cubicBezTo>
                      <a:pt x="13470" y="332"/>
                      <a:pt x="13556" y="354"/>
                      <a:pt x="13640" y="377"/>
                    </a:cubicBezTo>
                    <a:cubicBezTo>
                      <a:pt x="13666" y="384"/>
                      <a:pt x="13681" y="411"/>
                      <a:pt x="13674" y="437"/>
                    </a:cubicBezTo>
                    <a:cubicBezTo>
                      <a:pt x="13668" y="459"/>
                      <a:pt x="13649" y="474"/>
                      <a:pt x="13627" y="474"/>
                    </a:cubicBezTo>
                    <a:close/>
                    <a:moveTo>
                      <a:pt x="7699" y="552"/>
                    </a:moveTo>
                    <a:cubicBezTo>
                      <a:pt x="7678" y="552"/>
                      <a:pt x="7658" y="538"/>
                      <a:pt x="7652" y="517"/>
                    </a:cubicBezTo>
                    <a:cubicBezTo>
                      <a:pt x="7644" y="491"/>
                      <a:pt x="7659" y="464"/>
                      <a:pt x="7685" y="456"/>
                    </a:cubicBezTo>
                    <a:cubicBezTo>
                      <a:pt x="7768" y="431"/>
                      <a:pt x="7853" y="407"/>
                      <a:pt x="7937" y="384"/>
                    </a:cubicBezTo>
                    <a:cubicBezTo>
                      <a:pt x="7963" y="376"/>
                      <a:pt x="7990" y="392"/>
                      <a:pt x="7997" y="418"/>
                    </a:cubicBezTo>
                    <a:cubicBezTo>
                      <a:pt x="8004" y="444"/>
                      <a:pt x="7989" y="471"/>
                      <a:pt x="7963" y="478"/>
                    </a:cubicBezTo>
                    <a:cubicBezTo>
                      <a:pt x="7880" y="501"/>
                      <a:pt x="7796" y="525"/>
                      <a:pt x="7713" y="550"/>
                    </a:cubicBezTo>
                    <a:cubicBezTo>
                      <a:pt x="7708" y="551"/>
                      <a:pt x="7704" y="552"/>
                      <a:pt x="7699" y="552"/>
                    </a:cubicBezTo>
                    <a:close/>
                    <a:moveTo>
                      <a:pt x="14127" y="623"/>
                    </a:moveTo>
                    <a:cubicBezTo>
                      <a:pt x="14122" y="623"/>
                      <a:pt x="14117" y="622"/>
                      <a:pt x="14112" y="620"/>
                    </a:cubicBezTo>
                    <a:cubicBezTo>
                      <a:pt x="14030" y="594"/>
                      <a:pt x="13947" y="568"/>
                      <a:pt x="13864" y="543"/>
                    </a:cubicBezTo>
                    <a:cubicBezTo>
                      <a:pt x="13838" y="535"/>
                      <a:pt x="13824" y="508"/>
                      <a:pt x="13831" y="482"/>
                    </a:cubicBezTo>
                    <a:cubicBezTo>
                      <a:pt x="13839" y="456"/>
                      <a:pt x="13866" y="442"/>
                      <a:pt x="13892" y="449"/>
                    </a:cubicBezTo>
                    <a:cubicBezTo>
                      <a:pt x="13976" y="474"/>
                      <a:pt x="14060" y="500"/>
                      <a:pt x="14143" y="527"/>
                    </a:cubicBezTo>
                    <a:cubicBezTo>
                      <a:pt x="14168" y="536"/>
                      <a:pt x="14182" y="563"/>
                      <a:pt x="14174" y="589"/>
                    </a:cubicBezTo>
                    <a:cubicBezTo>
                      <a:pt x="14167" y="610"/>
                      <a:pt x="14148" y="623"/>
                      <a:pt x="14127" y="623"/>
                    </a:cubicBezTo>
                    <a:close/>
                    <a:moveTo>
                      <a:pt x="7203" y="715"/>
                    </a:moveTo>
                    <a:cubicBezTo>
                      <a:pt x="7183" y="715"/>
                      <a:pt x="7164" y="702"/>
                      <a:pt x="7157" y="682"/>
                    </a:cubicBezTo>
                    <a:cubicBezTo>
                      <a:pt x="7147" y="656"/>
                      <a:pt x="7161" y="628"/>
                      <a:pt x="7186" y="619"/>
                    </a:cubicBezTo>
                    <a:cubicBezTo>
                      <a:pt x="7269" y="590"/>
                      <a:pt x="7352" y="562"/>
                      <a:pt x="7435" y="535"/>
                    </a:cubicBezTo>
                    <a:cubicBezTo>
                      <a:pt x="7460" y="526"/>
                      <a:pt x="7488" y="540"/>
                      <a:pt x="7496" y="566"/>
                    </a:cubicBezTo>
                    <a:cubicBezTo>
                      <a:pt x="7505" y="592"/>
                      <a:pt x="7491" y="619"/>
                      <a:pt x="7465" y="628"/>
                    </a:cubicBezTo>
                    <a:cubicBezTo>
                      <a:pt x="7383" y="655"/>
                      <a:pt x="7301" y="683"/>
                      <a:pt x="7219" y="712"/>
                    </a:cubicBezTo>
                    <a:cubicBezTo>
                      <a:pt x="7214" y="714"/>
                      <a:pt x="7208" y="715"/>
                      <a:pt x="7203" y="715"/>
                    </a:cubicBezTo>
                    <a:close/>
                    <a:moveTo>
                      <a:pt x="14622" y="797"/>
                    </a:moveTo>
                    <a:cubicBezTo>
                      <a:pt x="14616" y="797"/>
                      <a:pt x="14610" y="796"/>
                      <a:pt x="14604" y="794"/>
                    </a:cubicBezTo>
                    <a:cubicBezTo>
                      <a:pt x="14523" y="763"/>
                      <a:pt x="14441" y="733"/>
                      <a:pt x="14359" y="704"/>
                    </a:cubicBezTo>
                    <a:cubicBezTo>
                      <a:pt x="14334" y="695"/>
                      <a:pt x="14320" y="667"/>
                      <a:pt x="14329" y="642"/>
                    </a:cubicBezTo>
                    <a:cubicBezTo>
                      <a:pt x="14338" y="616"/>
                      <a:pt x="14366" y="603"/>
                      <a:pt x="14392" y="612"/>
                    </a:cubicBezTo>
                    <a:cubicBezTo>
                      <a:pt x="14474" y="641"/>
                      <a:pt x="14557" y="671"/>
                      <a:pt x="14639" y="702"/>
                    </a:cubicBezTo>
                    <a:cubicBezTo>
                      <a:pt x="14664" y="712"/>
                      <a:pt x="14677" y="740"/>
                      <a:pt x="14667" y="765"/>
                    </a:cubicBezTo>
                    <a:cubicBezTo>
                      <a:pt x="14660" y="785"/>
                      <a:pt x="14641" y="797"/>
                      <a:pt x="14622" y="797"/>
                    </a:cubicBezTo>
                    <a:close/>
                    <a:moveTo>
                      <a:pt x="6715" y="901"/>
                    </a:moveTo>
                    <a:cubicBezTo>
                      <a:pt x="6696" y="901"/>
                      <a:pt x="6677" y="890"/>
                      <a:pt x="6670" y="871"/>
                    </a:cubicBezTo>
                    <a:cubicBezTo>
                      <a:pt x="6659" y="846"/>
                      <a:pt x="6671" y="817"/>
                      <a:pt x="6696" y="807"/>
                    </a:cubicBezTo>
                    <a:cubicBezTo>
                      <a:pt x="6777" y="774"/>
                      <a:pt x="6859" y="741"/>
                      <a:pt x="6940" y="710"/>
                    </a:cubicBezTo>
                    <a:cubicBezTo>
                      <a:pt x="6965" y="700"/>
                      <a:pt x="6994" y="713"/>
                      <a:pt x="7003" y="738"/>
                    </a:cubicBezTo>
                    <a:cubicBezTo>
                      <a:pt x="7013" y="764"/>
                      <a:pt x="7000" y="792"/>
                      <a:pt x="6975" y="802"/>
                    </a:cubicBezTo>
                    <a:cubicBezTo>
                      <a:pt x="6894" y="833"/>
                      <a:pt x="6813" y="865"/>
                      <a:pt x="6734" y="897"/>
                    </a:cubicBezTo>
                    <a:cubicBezTo>
                      <a:pt x="6727" y="900"/>
                      <a:pt x="6721" y="901"/>
                      <a:pt x="6715" y="901"/>
                    </a:cubicBezTo>
                    <a:close/>
                    <a:moveTo>
                      <a:pt x="15106" y="995"/>
                    </a:moveTo>
                    <a:cubicBezTo>
                      <a:pt x="15100" y="995"/>
                      <a:pt x="15093" y="994"/>
                      <a:pt x="15087" y="991"/>
                    </a:cubicBezTo>
                    <a:cubicBezTo>
                      <a:pt x="15007" y="956"/>
                      <a:pt x="14926" y="922"/>
                      <a:pt x="14847" y="889"/>
                    </a:cubicBezTo>
                    <a:cubicBezTo>
                      <a:pt x="14822" y="879"/>
                      <a:pt x="14810" y="851"/>
                      <a:pt x="14820" y="826"/>
                    </a:cubicBezTo>
                    <a:cubicBezTo>
                      <a:pt x="14830" y="801"/>
                      <a:pt x="14859" y="789"/>
                      <a:pt x="14884" y="799"/>
                    </a:cubicBezTo>
                    <a:cubicBezTo>
                      <a:pt x="14964" y="832"/>
                      <a:pt x="15046" y="866"/>
                      <a:pt x="15126" y="901"/>
                    </a:cubicBezTo>
                    <a:cubicBezTo>
                      <a:pt x="15151" y="912"/>
                      <a:pt x="15162" y="941"/>
                      <a:pt x="15151" y="966"/>
                    </a:cubicBezTo>
                    <a:cubicBezTo>
                      <a:pt x="15143" y="984"/>
                      <a:pt x="15125" y="995"/>
                      <a:pt x="15106" y="995"/>
                    </a:cubicBezTo>
                    <a:close/>
                    <a:moveTo>
                      <a:pt x="6239" y="1111"/>
                    </a:moveTo>
                    <a:cubicBezTo>
                      <a:pt x="6220" y="1111"/>
                      <a:pt x="6203" y="1100"/>
                      <a:pt x="6194" y="1083"/>
                    </a:cubicBezTo>
                    <a:cubicBezTo>
                      <a:pt x="6183" y="1058"/>
                      <a:pt x="6193" y="1029"/>
                      <a:pt x="6218" y="1017"/>
                    </a:cubicBezTo>
                    <a:cubicBezTo>
                      <a:pt x="6296" y="981"/>
                      <a:pt x="6376" y="944"/>
                      <a:pt x="6456" y="909"/>
                    </a:cubicBezTo>
                    <a:cubicBezTo>
                      <a:pt x="6480" y="898"/>
                      <a:pt x="6509" y="910"/>
                      <a:pt x="6520" y="934"/>
                    </a:cubicBezTo>
                    <a:cubicBezTo>
                      <a:pt x="6531" y="959"/>
                      <a:pt x="6520" y="988"/>
                      <a:pt x="6495" y="999"/>
                    </a:cubicBezTo>
                    <a:cubicBezTo>
                      <a:pt x="6416" y="1034"/>
                      <a:pt x="6337" y="1070"/>
                      <a:pt x="6259" y="1106"/>
                    </a:cubicBezTo>
                    <a:cubicBezTo>
                      <a:pt x="6253" y="1109"/>
                      <a:pt x="6246" y="1111"/>
                      <a:pt x="6239" y="1111"/>
                    </a:cubicBezTo>
                    <a:close/>
                    <a:moveTo>
                      <a:pt x="15581" y="1217"/>
                    </a:moveTo>
                    <a:cubicBezTo>
                      <a:pt x="15573" y="1217"/>
                      <a:pt x="15566" y="1215"/>
                      <a:pt x="15559" y="1212"/>
                    </a:cubicBezTo>
                    <a:cubicBezTo>
                      <a:pt x="15481" y="1173"/>
                      <a:pt x="15402" y="1135"/>
                      <a:pt x="15324" y="1098"/>
                    </a:cubicBezTo>
                    <a:cubicBezTo>
                      <a:pt x="15300" y="1087"/>
                      <a:pt x="15289" y="1058"/>
                      <a:pt x="15301" y="1033"/>
                    </a:cubicBezTo>
                    <a:cubicBezTo>
                      <a:pt x="15312" y="1009"/>
                      <a:pt x="15341" y="998"/>
                      <a:pt x="15366" y="1010"/>
                    </a:cubicBezTo>
                    <a:cubicBezTo>
                      <a:pt x="15445" y="1047"/>
                      <a:pt x="15524" y="1085"/>
                      <a:pt x="15602" y="1124"/>
                    </a:cubicBezTo>
                    <a:cubicBezTo>
                      <a:pt x="15627" y="1136"/>
                      <a:pt x="15637" y="1165"/>
                      <a:pt x="15624" y="1190"/>
                    </a:cubicBezTo>
                    <a:cubicBezTo>
                      <a:pt x="15616" y="1207"/>
                      <a:pt x="15599" y="1217"/>
                      <a:pt x="15581" y="1217"/>
                    </a:cubicBezTo>
                    <a:close/>
                    <a:moveTo>
                      <a:pt x="5773" y="1343"/>
                    </a:moveTo>
                    <a:cubicBezTo>
                      <a:pt x="5755" y="1343"/>
                      <a:pt x="5738" y="1334"/>
                      <a:pt x="5729" y="1317"/>
                    </a:cubicBezTo>
                    <a:cubicBezTo>
                      <a:pt x="5717" y="1293"/>
                      <a:pt x="5726" y="1264"/>
                      <a:pt x="5750" y="1251"/>
                    </a:cubicBezTo>
                    <a:cubicBezTo>
                      <a:pt x="5827" y="1210"/>
                      <a:pt x="5905" y="1170"/>
                      <a:pt x="5982" y="1131"/>
                    </a:cubicBezTo>
                    <a:cubicBezTo>
                      <a:pt x="6006" y="1119"/>
                      <a:pt x="6036" y="1129"/>
                      <a:pt x="6048" y="1153"/>
                    </a:cubicBezTo>
                    <a:cubicBezTo>
                      <a:pt x="6060" y="1178"/>
                      <a:pt x="6050" y="1207"/>
                      <a:pt x="6026" y="1219"/>
                    </a:cubicBezTo>
                    <a:cubicBezTo>
                      <a:pt x="5949" y="1257"/>
                      <a:pt x="5872" y="1297"/>
                      <a:pt x="5796" y="1338"/>
                    </a:cubicBezTo>
                    <a:cubicBezTo>
                      <a:pt x="5788" y="1341"/>
                      <a:pt x="5780" y="1343"/>
                      <a:pt x="5773" y="1343"/>
                    </a:cubicBezTo>
                    <a:close/>
                    <a:moveTo>
                      <a:pt x="16043" y="1461"/>
                    </a:moveTo>
                    <a:cubicBezTo>
                      <a:pt x="16035" y="1461"/>
                      <a:pt x="16027" y="1459"/>
                      <a:pt x="16019" y="1455"/>
                    </a:cubicBezTo>
                    <a:cubicBezTo>
                      <a:pt x="15944" y="1412"/>
                      <a:pt x="15867" y="1371"/>
                      <a:pt x="15791" y="1330"/>
                    </a:cubicBezTo>
                    <a:cubicBezTo>
                      <a:pt x="15767" y="1318"/>
                      <a:pt x="15758" y="1288"/>
                      <a:pt x="15770" y="1264"/>
                    </a:cubicBezTo>
                    <a:cubicBezTo>
                      <a:pt x="15783" y="1240"/>
                      <a:pt x="15813" y="1231"/>
                      <a:pt x="15836" y="1244"/>
                    </a:cubicBezTo>
                    <a:cubicBezTo>
                      <a:pt x="15913" y="1284"/>
                      <a:pt x="15991" y="1327"/>
                      <a:pt x="16067" y="1369"/>
                    </a:cubicBezTo>
                    <a:cubicBezTo>
                      <a:pt x="16091" y="1383"/>
                      <a:pt x="16099" y="1412"/>
                      <a:pt x="16086" y="1436"/>
                    </a:cubicBezTo>
                    <a:cubicBezTo>
                      <a:pt x="16077" y="1452"/>
                      <a:pt x="16060" y="1461"/>
                      <a:pt x="16043" y="1461"/>
                    </a:cubicBezTo>
                    <a:close/>
                    <a:moveTo>
                      <a:pt x="5318" y="1598"/>
                    </a:moveTo>
                    <a:cubicBezTo>
                      <a:pt x="5302" y="1598"/>
                      <a:pt x="5285" y="1590"/>
                      <a:pt x="5276" y="1574"/>
                    </a:cubicBezTo>
                    <a:cubicBezTo>
                      <a:pt x="5262" y="1551"/>
                      <a:pt x="5270" y="1521"/>
                      <a:pt x="5293" y="1507"/>
                    </a:cubicBezTo>
                    <a:cubicBezTo>
                      <a:pt x="5368" y="1463"/>
                      <a:pt x="5444" y="1419"/>
                      <a:pt x="5520" y="1376"/>
                    </a:cubicBezTo>
                    <a:cubicBezTo>
                      <a:pt x="5544" y="1363"/>
                      <a:pt x="5573" y="1372"/>
                      <a:pt x="5587" y="1395"/>
                    </a:cubicBezTo>
                    <a:cubicBezTo>
                      <a:pt x="5600" y="1419"/>
                      <a:pt x="5592" y="1449"/>
                      <a:pt x="5568" y="1462"/>
                    </a:cubicBezTo>
                    <a:cubicBezTo>
                      <a:pt x="5493" y="1504"/>
                      <a:pt x="5417" y="1547"/>
                      <a:pt x="5343" y="1591"/>
                    </a:cubicBezTo>
                    <a:cubicBezTo>
                      <a:pt x="5336" y="1596"/>
                      <a:pt x="5327" y="1598"/>
                      <a:pt x="5318" y="1598"/>
                    </a:cubicBezTo>
                    <a:close/>
                    <a:moveTo>
                      <a:pt x="16493" y="1728"/>
                    </a:moveTo>
                    <a:cubicBezTo>
                      <a:pt x="16484" y="1728"/>
                      <a:pt x="16476" y="1725"/>
                      <a:pt x="16467" y="1720"/>
                    </a:cubicBezTo>
                    <a:cubicBezTo>
                      <a:pt x="16394" y="1674"/>
                      <a:pt x="16319" y="1629"/>
                      <a:pt x="16245" y="1585"/>
                    </a:cubicBezTo>
                    <a:cubicBezTo>
                      <a:pt x="16222" y="1571"/>
                      <a:pt x="16214" y="1541"/>
                      <a:pt x="16228" y="1518"/>
                    </a:cubicBezTo>
                    <a:cubicBezTo>
                      <a:pt x="16242" y="1494"/>
                      <a:pt x="16272" y="1487"/>
                      <a:pt x="16295" y="1500"/>
                    </a:cubicBezTo>
                    <a:cubicBezTo>
                      <a:pt x="16370" y="1545"/>
                      <a:pt x="16445" y="1591"/>
                      <a:pt x="16519" y="1637"/>
                    </a:cubicBezTo>
                    <a:cubicBezTo>
                      <a:pt x="16542" y="1651"/>
                      <a:pt x="16549" y="1682"/>
                      <a:pt x="16535" y="1705"/>
                    </a:cubicBezTo>
                    <a:cubicBezTo>
                      <a:pt x="16526" y="1719"/>
                      <a:pt x="16510" y="1728"/>
                      <a:pt x="16493" y="1728"/>
                    </a:cubicBezTo>
                    <a:close/>
                    <a:moveTo>
                      <a:pt x="4877" y="1875"/>
                    </a:moveTo>
                    <a:cubicBezTo>
                      <a:pt x="4861" y="1875"/>
                      <a:pt x="4845" y="1868"/>
                      <a:pt x="4836" y="1853"/>
                    </a:cubicBezTo>
                    <a:cubicBezTo>
                      <a:pt x="4821" y="1831"/>
                      <a:pt x="4827" y="1800"/>
                      <a:pt x="4850" y="1785"/>
                    </a:cubicBezTo>
                    <a:cubicBezTo>
                      <a:pt x="4922" y="1737"/>
                      <a:pt x="4996" y="1690"/>
                      <a:pt x="5070" y="1644"/>
                    </a:cubicBezTo>
                    <a:cubicBezTo>
                      <a:pt x="5093" y="1629"/>
                      <a:pt x="5123" y="1636"/>
                      <a:pt x="5137" y="1659"/>
                    </a:cubicBezTo>
                    <a:cubicBezTo>
                      <a:pt x="5152" y="1682"/>
                      <a:pt x="5145" y="1712"/>
                      <a:pt x="5122" y="1727"/>
                    </a:cubicBezTo>
                    <a:cubicBezTo>
                      <a:pt x="5049" y="1772"/>
                      <a:pt x="4976" y="1820"/>
                      <a:pt x="4904" y="1867"/>
                    </a:cubicBezTo>
                    <a:cubicBezTo>
                      <a:pt x="4895" y="1873"/>
                      <a:pt x="4886" y="1875"/>
                      <a:pt x="4877" y="1875"/>
                    </a:cubicBezTo>
                    <a:close/>
                    <a:moveTo>
                      <a:pt x="16930" y="2015"/>
                    </a:moveTo>
                    <a:cubicBezTo>
                      <a:pt x="16920" y="2015"/>
                      <a:pt x="16910" y="2013"/>
                      <a:pt x="16902" y="2007"/>
                    </a:cubicBezTo>
                    <a:cubicBezTo>
                      <a:pt x="16831" y="1957"/>
                      <a:pt x="16758" y="1908"/>
                      <a:pt x="16686" y="1861"/>
                    </a:cubicBezTo>
                    <a:cubicBezTo>
                      <a:pt x="16664" y="1846"/>
                      <a:pt x="16658" y="1816"/>
                      <a:pt x="16672" y="1793"/>
                    </a:cubicBezTo>
                    <a:cubicBezTo>
                      <a:pt x="16687" y="1770"/>
                      <a:pt x="16718" y="1764"/>
                      <a:pt x="16740" y="1779"/>
                    </a:cubicBezTo>
                    <a:cubicBezTo>
                      <a:pt x="16813" y="1827"/>
                      <a:pt x="16886" y="1876"/>
                      <a:pt x="16958" y="1926"/>
                    </a:cubicBezTo>
                    <a:cubicBezTo>
                      <a:pt x="16980" y="1942"/>
                      <a:pt x="16985" y="1972"/>
                      <a:pt x="16970" y="1994"/>
                    </a:cubicBezTo>
                    <a:cubicBezTo>
                      <a:pt x="16961" y="2008"/>
                      <a:pt x="16945" y="2015"/>
                      <a:pt x="16930" y="2015"/>
                    </a:cubicBezTo>
                    <a:close/>
                    <a:moveTo>
                      <a:pt x="4449" y="2173"/>
                    </a:moveTo>
                    <a:cubicBezTo>
                      <a:pt x="4434" y="2173"/>
                      <a:pt x="4419" y="2166"/>
                      <a:pt x="4409" y="2153"/>
                    </a:cubicBezTo>
                    <a:cubicBezTo>
                      <a:pt x="4393" y="2132"/>
                      <a:pt x="4398" y="2101"/>
                      <a:pt x="4420" y="2085"/>
                    </a:cubicBezTo>
                    <a:cubicBezTo>
                      <a:pt x="4490" y="2034"/>
                      <a:pt x="4562" y="1982"/>
                      <a:pt x="4633" y="1933"/>
                    </a:cubicBezTo>
                    <a:cubicBezTo>
                      <a:pt x="4655" y="1917"/>
                      <a:pt x="4686" y="1923"/>
                      <a:pt x="4701" y="1945"/>
                    </a:cubicBezTo>
                    <a:cubicBezTo>
                      <a:pt x="4717" y="1967"/>
                      <a:pt x="4711" y="1997"/>
                      <a:pt x="4689" y="2013"/>
                    </a:cubicBezTo>
                    <a:cubicBezTo>
                      <a:pt x="4618" y="2062"/>
                      <a:pt x="4547" y="2113"/>
                      <a:pt x="4478" y="2164"/>
                    </a:cubicBezTo>
                    <a:cubicBezTo>
                      <a:pt x="4469" y="2170"/>
                      <a:pt x="4459" y="2173"/>
                      <a:pt x="4449" y="2173"/>
                    </a:cubicBezTo>
                    <a:close/>
                    <a:moveTo>
                      <a:pt x="17352" y="2324"/>
                    </a:moveTo>
                    <a:cubicBezTo>
                      <a:pt x="17341" y="2324"/>
                      <a:pt x="17331" y="2321"/>
                      <a:pt x="17322" y="2314"/>
                    </a:cubicBezTo>
                    <a:cubicBezTo>
                      <a:pt x="17253" y="2261"/>
                      <a:pt x="17183" y="2208"/>
                      <a:pt x="17114" y="2158"/>
                    </a:cubicBezTo>
                    <a:cubicBezTo>
                      <a:pt x="17092" y="2142"/>
                      <a:pt x="17087" y="2111"/>
                      <a:pt x="17103" y="2089"/>
                    </a:cubicBezTo>
                    <a:cubicBezTo>
                      <a:pt x="17119" y="2068"/>
                      <a:pt x="17150" y="2063"/>
                      <a:pt x="17171" y="2079"/>
                    </a:cubicBezTo>
                    <a:cubicBezTo>
                      <a:pt x="17241" y="2130"/>
                      <a:pt x="17312" y="2183"/>
                      <a:pt x="17381" y="2236"/>
                    </a:cubicBezTo>
                    <a:cubicBezTo>
                      <a:pt x="17403" y="2253"/>
                      <a:pt x="17407" y="2284"/>
                      <a:pt x="17390" y="2305"/>
                    </a:cubicBezTo>
                    <a:cubicBezTo>
                      <a:pt x="17381" y="2318"/>
                      <a:pt x="17366" y="2324"/>
                      <a:pt x="17352" y="2324"/>
                    </a:cubicBezTo>
                    <a:close/>
                    <a:moveTo>
                      <a:pt x="4036" y="2492"/>
                    </a:moveTo>
                    <a:cubicBezTo>
                      <a:pt x="4022" y="2492"/>
                      <a:pt x="4007" y="2486"/>
                      <a:pt x="3998" y="2474"/>
                    </a:cubicBezTo>
                    <a:cubicBezTo>
                      <a:pt x="3981" y="2453"/>
                      <a:pt x="3984" y="2422"/>
                      <a:pt x="4005" y="2405"/>
                    </a:cubicBezTo>
                    <a:cubicBezTo>
                      <a:pt x="4072" y="2350"/>
                      <a:pt x="4141" y="2296"/>
                      <a:pt x="4211" y="2242"/>
                    </a:cubicBezTo>
                    <a:cubicBezTo>
                      <a:pt x="4232" y="2226"/>
                      <a:pt x="4263" y="2230"/>
                      <a:pt x="4279" y="2251"/>
                    </a:cubicBezTo>
                    <a:cubicBezTo>
                      <a:pt x="4296" y="2273"/>
                      <a:pt x="4292" y="2303"/>
                      <a:pt x="4270" y="2320"/>
                    </a:cubicBezTo>
                    <a:cubicBezTo>
                      <a:pt x="4202" y="2373"/>
                      <a:pt x="4133" y="2427"/>
                      <a:pt x="4067" y="2481"/>
                    </a:cubicBezTo>
                    <a:cubicBezTo>
                      <a:pt x="4058" y="2488"/>
                      <a:pt x="4047" y="2492"/>
                      <a:pt x="4036" y="2492"/>
                    </a:cubicBezTo>
                    <a:close/>
                    <a:moveTo>
                      <a:pt x="17758" y="2653"/>
                    </a:moveTo>
                    <a:cubicBezTo>
                      <a:pt x="17747" y="2653"/>
                      <a:pt x="17735" y="2649"/>
                      <a:pt x="17726" y="2641"/>
                    </a:cubicBezTo>
                    <a:cubicBezTo>
                      <a:pt x="17661" y="2585"/>
                      <a:pt x="17593" y="2530"/>
                      <a:pt x="17526" y="2475"/>
                    </a:cubicBezTo>
                    <a:cubicBezTo>
                      <a:pt x="17505" y="2458"/>
                      <a:pt x="17502" y="2427"/>
                      <a:pt x="17519" y="2406"/>
                    </a:cubicBezTo>
                    <a:cubicBezTo>
                      <a:pt x="17536" y="2385"/>
                      <a:pt x="17566" y="2382"/>
                      <a:pt x="17588" y="2399"/>
                    </a:cubicBezTo>
                    <a:cubicBezTo>
                      <a:pt x="17655" y="2454"/>
                      <a:pt x="17723" y="2510"/>
                      <a:pt x="17790" y="2566"/>
                    </a:cubicBezTo>
                    <a:cubicBezTo>
                      <a:pt x="17810" y="2584"/>
                      <a:pt x="17813" y="2615"/>
                      <a:pt x="17795" y="2635"/>
                    </a:cubicBezTo>
                    <a:cubicBezTo>
                      <a:pt x="17785" y="2647"/>
                      <a:pt x="17772" y="2653"/>
                      <a:pt x="17758" y="2653"/>
                    </a:cubicBezTo>
                    <a:close/>
                    <a:moveTo>
                      <a:pt x="3638" y="2830"/>
                    </a:moveTo>
                    <a:cubicBezTo>
                      <a:pt x="3625" y="2830"/>
                      <a:pt x="3612" y="2825"/>
                      <a:pt x="3602" y="2814"/>
                    </a:cubicBezTo>
                    <a:cubicBezTo>
                      <a:pt x="3584" y="2794"/>
                      <a:pt x="3586" y="2763"/>
                      <a:pt x="3606" y="2745"/>
                    </a:cubicBezTo>
                    <a:cubicBezTo>
                      <a:pt x="3671" y="2687"/>
                      <a:pt x="3737" y="2629"/>
                      <a:pt x="3803" y="2572"/>
                    </a:cubicBezTo>
                    <a:cubicBezTo>
                      <a:pt x="3824" y="2555"/>
                      <a:pt x="3855" y="2557"/>
                      <a:pt x="3872" y="2578"/>
                    </a:cubicBezTo>
                    <a:cubicBezTo>
                      <a:pt x="3890" y="2599"/>
                      <a:pt x="3887" y="2629"/>
                      <a:pt x="3867" y="2647"/>
                    </a:cubicBezTo>
                    <a:cubicBezTo>
                      <a:pt x="3801" y="2703"/>
                      <a:pt x="3735" y="2760"/>
                      <a:pt x="3671" y="2818"/>
                    </a:cubicBezTo>
                    <a:cubicBezTo>
                      <a:pt x="3662" y="2826"/>
                      <a:pt x="3650" y="2830"/>
                      <a:pt x="3638" y="2830"/>
                    </a:cubicBezTo>
                    <a:close/>
                    <a:moveTo>
                      <a:pt x="18148" y="3000"/>
                    </a:moveTo>
                    <a:cubicBezTo>
                      <a:pt x="18136" y="3000"/>
                      <a:pt x="18124" y="2996"/>
                      <a:pt x="18114" y="2987"/>
                    </a:cubicBezTo>
                    <a:cubicBezTo>
                      <a:pt x="18051" y="2928"/>
                      <a:pt x="17986" y="2869"/>
                      <a:pt x="17922" y="2812"/>
                    </a:cubicBezTo>
                    <a:cubicBezTo>
                      <a:pt x="17902" y="2794"/>
                      <a:pt x="17900" y="2763"/>
                      <a:pt x="17918" y="2743"/>
                    </a:cubicBezTo>
                    <a:cubicBezTo>
                      <a:pt x="17936" y="2723"/>
                      <a:pt x="17967" y="2721"/>
                      <a:pt x="17987" y="2739"/>
                    </a:cubicBezTo>
                    <a:cubicBezTo>
                      <a:pt x="18052" y="2796"/>
                      <a:pt x="18117" y="2856"/>
                      <a:pt x="18181" y="2916"/>
                    </a:cubicBezTo>
                    <a:cubicBezTo>
                      <a:pt x="18201" y="2934"/>
                      <a:pt x="18202" y="2965"/>
                      <a:pt x="18183" y="2985"/>
                    </a:cubicBezTo>
                    <a:cubicBezTo>
                      <a:pt x="18174" y="2995"/>
                      <a:pt x="18161" y="3000"/>
                      <a:pt x="18148" y="3000"/>
                    </a:cubicBezTo>
                    <a:close/>
                    <a:moveTo>
                      <a:pt x="3258" y="3187"/>
                    </a:moveTo>
                    <a:cubicBezTo>
                      <a:pt x="3245" y="3187"/>
                      <a:pt x="3232" y="3182"/>
                      <a:pt x="3223" y="3173"/>
                    </a:cubicBezTo>
                    <a:cubicBezTo>
                      <a:pt x="3204" y="3153"/>
                      <a:pt x="3204" y="3122"/>
                      <a:pt x="3223" y="3103"/>
                    </a:cubicBezTo>
                    <a:cubicBezTo>
                      <a:pt x="3286" y="3042"/>
                      <a:pt x="3349" y="2981"/>
                      <a:pt x="3412" y="2922"/>
                    </a:cubicBezTo>
                    <a:cubicBezTo>
                      <a:pt x="3432" y="2903"/>
                      <a:pt x="3463" y="2904"/>
                      <a:pt x="3482" y="2924"/>
                    </a:cubicBezTo>
                    <a:cubicBezTo>
                      <a:pt x="3500" y="2944"/>
                      <a:pt x="3499" y="2975"/>
                      <a:pt x="3479" y="2993"/>
                    </a:cubicBezTo>
                    <a:cubicBezTo>
                      <a:pt x="3417" y="3052"/>
                      <a:pt x="3354" y="3112"/>
                      <a:pt x="3292" y="3173"/>
                    </a:cubicBezTo>
                    <a:cubicBezTo>
                      <a:pt x="3283" y="3183"/>
                      <a:pt x="3270" y="3187"/>
                      <a:pt x="3258" y="3187"/>
                    </a:cubicBezTo>
                    <a:close/>
                    <a:moveTo>
                      <a:pt x="18520" y="3366"/>
                    </a:moveTo>
                    <a:cubicBezTo>
                      <a:pt x="18507" y="3366"/>
                      <a:pt x="18494" y="3361"/>
                      <a:pt x="18485" y="3352"/>
                    </a:cubicBezTo>
                    <a:cubicBezTo>
                      <a:pt x="18425" y="3290"/>
                      <a:pt x="18363" y="3228"/>
                      <a:pt x="18302" y="3167"/>
                    </a:cubicBezTo>
                    <a:cubicBezTo>
                      <a:pt x="18282" y="3148"/>
                      <a:pt x="18282" y="3117"/>
                      <a:pt x="18301" y="3098"/>
                    </a:cubicBezTo>
                    <a:cubicBezTo>
                      <a:pt x="18320" y="3079"/>
                      <a:pt x="18351" y="3078"/>
                      <a:pt x="18370" y="3097"/>
                    </a:cubicBezTo>
                    <a:cubicBezTo>
                      <a:pt x="18432" y="3158"/>
                      <a:pt x="18495" y="3221"/>
                      <a:pt x="18555" y="3283"/>
                    </a:cubicBezTo>
                    <a:cubicBezTo>
                      <a:pt x="18574" y="3303"/>
                      <a:pt x="18573" y="3334"/>
                      <a:pt x="18554" y="3353"/>
                    </a:cubicBezTo>
                    <a:cubicBezTo>
                      <a:pt x="18545" y="3362"/>
                      <a:pt x="18532" y="3366"/>
                      <a:pt x="18520" y="3366"/>
                    </a:cubicBezTo>
                    <a:close/>
                    <a:moveTo>
                      <a:pt x="2895" y="3562"/>
                    </a:moveTo>
                    <a:cubicBezTo>
                      <a:pt x="2883" y="3562"/>
                      <a:pt x="2871" y="3558"/>
                      <a:pt x="2861" y="3550"/>
                    </a:cubicBezTo>
                    <a:cubicBezTo>
                      <a:pt x="2841" y="3531"/>
                      <a:pt x="2840" y="3500"/>
                      <a:pt x="2859" y="3480"/>
                    </a:cubicBezTo>
                    <a:cubicBezTo>
                      <a:pt x="2917" y="3417"/>
                      <a:pt x="2978" y="3352"/>
                      <a:pt x="3039" y="3290"/>
                    </a:cubicBezTo>
                    <a:cubicBezTo>
                      <a:pt x="3058" y="3270"/>
                      <a:pt x="3089" y="3270"/>
                      <a:pt x="3108" y="3289"/>
                    </a:cubicBezTo>
                    <a:cubicBezTo>
                      <a:pt x="3127" y="3307"/>
                      <a:pt x="3128" y="3338"/>
                      <a:pt x="3109" y="3358"/>
                    </a:cubicBezTo>
                    <a:cubicBezTo>
                      <a:pt x="3049" y="3420"/>
                      <a:pt x="2989" y="3484"/>
                      <a:pt x="2931" y="3547"/>
                    </a:cubicBezTo>
                    <a:cubicBezTo>
                      <a:pt x="2921" y="3557"/>
                      <a:pt x="2908" y="3562"/>
                      <a:pt x="2895" y="3562"/>
                    </a:cubicBezTo>
                    <a:close/>
                    <a:moveTo>
                      <a:pt x="18874" y="3750"/>
                    </a:moveTo>
                    <a:cubicBezTo>
                      <a:pt x="18861" y="3750"/>
                      <a:pt x="18847" y="3744"/>
                      <a:pt x="18837" y="3733"/>
                    </a:cubicBezTo>
                    <a:cubicBezTo>
                      <a:pt x="18780" y="3668"/>
                      <a:pt x="18721" y="3603"/>
                      <a:pt x="18663" y="3540"/>
                    </a:cubicBezTo>
                    <a:cubicBezTo>
                      <a:pt x="18645" y="3520"/>
                      <a:pt x="18646" y="3489"/>
                      <a:pt x="18666" y="3471"/>
                    </a:cubicBezTo>
                    <a:cubicBezTo>
                      <a:pt x="18686" y="3453"/>
                      <a:pt x="18717" y="3454"/>
                      <a:pt x="18735" y="3474"/>
                    </a:cubicBezTo>
                    <a:cubicBezTo>
                      <a:pt x="18794" y="3537"/>
                      <a:pt x="18853" y="3603"/>
                      <a:pt x="18911" y="3669"/>
                    </a:cubicBezTo>
                    <a:cubicBezTo>
                      <a:pt x="18929" y="3689"/>
                      <a:pt x="18927" y="3720"/>
                      <a:pt x="18906" y="3738"/>
                    </a:cubicBezTo>
                    <a:cubicBezTo>
                      <a:pt x="18897" y="3746"/>
                      <a:pt x="18886" y="3750"/>
                      <a:pt x="18874" y="3750"/>
                    </a:cubicBezTo>
                    <a:close/>
                    <a:moveTo>
                      <a:pt x="2550" y="3955"/>
                    </a:moveTo>
                    <a:cubicBezTo>
                      <a:pt x="2539" y="3955"/>
                      <a:pt x="2528" y="3951"/>
                      <a:pt x="2518" y="3944"/>
                    </a:cubicBezTo>
                    <a:cubicBezTo>
                      <a:pt x="2498" y="3926"/>
                      <a:pt x="2495" y="3895"/>
                      <a:pt x="2512" y="3875"/>
                    </a:cubicBezTo>
                    <a:cubicBezTo>
                      <a:pt x="2568" y="3808"/>
                      <a:pt x="2626" y="3741"/>
                      <a:pt x="2683" y="3675"/>
                    </a:cubicBezTo>
                    <a:cubicBezTo>
                      <a:pt x="2701" y="3655"/>
                      <a:pt x="2732" y="3653"/>
                      <a:pt x="2752" y="3671"/>
                    </a:cubicBezTo>
                    <a:cubicBezTo>
                      <a:pt x="2772" y="3689"/>
                      <a:pt x="2774" y="3720"/>
                      <a:pt x="2757" y="3740"/>
                    </a:cubicBezTo>
                    <a:cubicBezTo>
                      <a:pt x="2700" y="3805"/>
                      <a:pt x="2643" y="3871"/>
                      <a:pt x="2587" y="3937"/>
                    </a:cubicBezTo>
                    <a:cubicBezTo>
                      <a:pt x="2578" y="3949"/>
                      <a:pt x="2564" y="3955"/>
                      <a:pt x="2550" y="3955"/>
                    </a:cubicBezTo>
                    <a:close/>
                    <a:moveTo>
                      <a:pt x="19209" y="4150"/>
                    </a:moveTo>
                    <a:cubicBezTo>
                      <a:pt x="19195" y="4150"/>
                      <a:pt x="19181" y="4144"/>
                      <a:pt x="19171" y="4131"/>
                    </a:cubicBezTo>
                    <a:cubicBezTo>
                      <a:pt x="19117" y="4064"/>
                      <a:pt x="19062" y="3996"/>
                      <a:pt x="19007" y="3930"/>
                    </a:cubicBezTo>
                    <a:cubicBezTo>
                      <a:pt x="18989" y="3910"/>
                      <a:pt x="18992" y="3879"/>
                      <a:pt x="19013" y="3861"/>
                    </a:cubicBezTo>
                    <a:cubicBezTo>
                      <a:pt x="19033" y="3844"/>
                      <a:pt x="19064" y="3847"/>
                      <a:pt x="19082" y="3867"/>
                    </a:cubicBezTo>
                    <a:cubicBezTo>
                      <a:pt x="19138" y="3934"/>
                      <a:pt x="19193" y="4002"/>
                      <a:pt x="19248" y="4070"/>
                    </a:cubicBezTo>
                    <a:cubicBezTo>
                      <a:pt x="19264" y="4091"/>
                      <a:pt x="19261" y="4122"/>
                      <a:pt x="19240" y="4139"/>
                    </a:cubicBezTo>
                    <a:cubicBezTo>
                      <a:pt x="19231" y="4146"/>
                      <a:pt x="19220" y="4150"/>
                      <a:pt x="19209" y="4150"/>
                    </a:cubicBezTo>
                    <a:close/>
                    <a:moveTo>
                      <a:pt x="2224" y="4364"/>
                    </a:moveTo>
                    <a:cubicBezTo>
                      <a:pt x="2214" y="4364"/>
                      <a:pt x="2204" y="4360"/>
                      <a:pt x="2195" y="4354"/>
                    </a:cubicBezTo>
                    <a:cubicBezTo>
                      <a:pt x="2173" y="4337"/>
                      <a:pt x="2169" y="4307"/>
                      <a:pt x="2185" y="4285"/>
                    </a:cubicBezTo>
                    <a:cubicBezTo>
                      <a:pt x="2238" y="4216"/>
                      <a:pt x="2292" y="4146"/>
                      <a:pt x="2346" y="4078"/>
                    </a:cubicBezTo>
                    <a:cubicBezTo>
                      <a:pt x="2363" y="4057"/>
                      <a:pt x="2394" y="4053"/>
                      <a:pt x="2415" y="4070"/>
                    </a:cubicBezTo>
                    <a:cubicBezTo>
                      <a:pt x="2436" y="4087"/>
                      <a:pt x="2440" y="4118"/>
                      <a:pt x="2423" y="4139"/>
                    </a:cubicBezTo>
                    <a:cubicBezTo>
                      <a:pt x="2369" y="4206"/>
                      <a:pt x="2315" y="4275"/>
                      <a:pt x="2263" y="4344"/>
                    </a:cubicBezTo>
                    <a:cubicBezTo>
                      <a:pt x="2254" y="4357"/>
                      <a:pt x="2239" y="4364"/>
                      <a:pt x="2224" y="4364"/>
                    </a:cubicBezTo>
                    <a:close/>
                    <a:moveTo>
                      <a:pt x="19525" y="4565"/>
                    </a:moveTo>
                    <a:cubicBezTo>
                      <a:pt x="19509" y="4565"/>
                      <a:pt x="19494" y="4558"/>
                      <a:pt x="19485" y="4545"/>
                    </a:cubicBezTo>
                    <a:cubicBezTo>
                      <a:pt x="19434" y="4475"/>
                      <a:pt x="19382" y="4405"/>
                      <a:pt x="19330" y="4336"/>
                    </a:cubicBezTo>
                    <a:cubicBezTo>
                      <a:pt x="19314" y="4315"/>
                      <a:pt x="19318" y="4284"/>
                      <a:pt x="19340" y="4268"/>
                    </a:cubicBezTo>
                    <a:cubicBezTo>
                      <a:pt x="19361" y="4251"/>
                      <a:pt x="19392" y="4256"/>
                      <a:pt x="19408" y="4277"/>
                    </a:cubicBezTo>
                    <a:cubicBezTo>
                      <a:pt x="19461" y="4346"/>
                      <a:pt x="19513" y="4417"/>
                      <a:pt x="19564" y="4488"/>
                    </a:cubicBezTo>
                    <a:cubicBezTo>
                      <a:pt x="19580" y="4510"/>
                      <a:pt x="19575" y="4540"/>
                      <a:pt x="19553" y="4556"/>
                    </a:cubicBezTo>
                    <a:cubicBezTo>
                      <a:pt x="19545" y="4562"/>
                      <a:pt x="19535" y="4565"/>
                      <a:pt x="19525" y="4565"/>
                    </a:cubicBezTo>
                    <a:close/>
                    <a:moveTo>
                      <a:pt x="1919" y="4788"/>
                    </a:moveTo>
                    <a:cubicBezTo>
                      <a:pt x="1909" y="4788"/>
                      <a:pt x="1900" y="4785"/>
                      <a:pt x="1891" y="4779"/>
                    </a:cubicBezTo>
                    <a:cubicBezTo>
                      <a:pt x="1869" y="4764"/>
                      <a:pt x="1863" y="4734"/>
                      <a:pt x="1879" y="4711"/>
                    </a:cubicBezTo>
                    <a:cubicBezTo>
                      <a:pt x="1928" y="4639"/>
                      <a:pt x="1978" y="4567"/>
                      <a:pt x="2029" y="4496"/>
                    </a:cubicBezTo>
                    <a:cubicBezTo>
                      <a:pt x="2045" y="4474"/>
                      <a:pt x="2076" y="4469"/>
                      <a:pt x="2098" y="4485"/>
                    </a:cubicBezTo>
                    <a:cubicBezTo>
                      <a:pt x="2120" y="4501"/>
                      <a:pt x="2125" y="4532"/>
                      <a:pt x="2109" y="4554"/>
                    </a:cubicBezTo>
                    <a:cubicBezTo>
                      <a:pt x="2058" y="4624"/>
                      <a:pt x="2008" y="4695"/>
                      <a:pt x="1959" y="4766"/>
                    </a:cubicBezTo>
                    <a:cubicBezTo>
                      <a:pt x="1950" y="4780"/>
                      <a:pt x="1935" y="4788"/>
                      <a:pt x="1919" y="4788"/>
                    </a:cubicBezTo>
                    <a:close/>
                    <a:moveTo>
                      <a:pt x="19819" y="4995"/>
                    </a:moveTo>
                    <a:cubicBezTo>
                      <a:pt x="19803" y="4995"/>
                      <a:pt x="19788" y="4988"/>
                      <a:pt x="19778" y="4973"/>
                    </a:cubicBezTo>
                    <a:cubicBezTo>
                      <a:pt x="19731" y="4901"/>
                      <a:pt x="19683" y="4829"/>
                      <a:pt x="19634" y="4757"/>
                    </a:cubicBezTo>
                    <a:cubicBezTo>
                      <a:pt x="19619" y="4735"/>
                      <a:pt x="19625" y="4705"/>
                      <a:pt x="19647" y="4689"/>
                    </a:cubicBezTo>
                    <a:cubicBezTo>
                      <a:pt x="19669" y="4674"/>
                      <a:pt x="19700" y="4680"/>
                      <a:pt x="19715" y="4702"/>
                    </a:cubicBezTo>
                    <a:cubicBezTo>
                      <a:pt x="19764" y="4774"/>
                      <a:pt x="19813" y="4847"/>
                      <a:pt x="19860" y="4920"/>
                    </a:cubicBezTo>
                    <a:cubicBezTo>
                      <a:pt x="19875" y="4942"/>
                      <a:pt x="19869" y="4973"/>
                      <a:pt x="19846" y="4988"/>
                    </a:cubicBezTo>
                    <a:cubicBezTo>
                      <a:pt x="19838" y="4993"/>
                      <a:pt x="19829" y="4995"/>
                      <a:pt x="19819" y="4995"/>
                    </a:cubicBezTo>
                    <a:close/>
                    <a:moveTo>
                      <a:pt x="1634" y="5226"/>
                    </a:moveTo>
                    <a:cubicBezTo>
                      <a:pt x="1626" y="5226"/>
                      <a:pt x="1617" y="5224"/>
                      <a:pt x="1609" y="5219"/>
                    </a:cubicBezTo>
                    <a:cubicBezTo>
                      <a:pt x="1586" y="5205"/>
                      <a:pt x="1578" y="5175"/>
                      <a:pt x="1593" y="5152"/>
                    </a:cubicBezTo>
                    <a:cubicBezTo>
                      <a:pt x="1638" y="5078"/>
                      <a:pt x="1685" y="5003"/>
                      <a:pt x="1733" y="4930"/>
                    </a:cubicBezTo>
                    <a:cubicBezTo>
                      <a:pt x="1748" y="4907"/>
                      <a:pt x="1778" y="4901"/>
                      <a:pt x="1801" y="4915"/>
                    </a:cubicBezTo>
                    <a:cubicBezTo>
                      <a:pt x="1823" y="4930"/>
                      <a:pt x="1830" y="4960"/>
                      <a:pt x="1815" y="4983"/>
                    </a:cubicBezTo>
                    <a:cubicBezTo>
                      <a:pt x="1768" y="5056"/>
                      <a:pt x="1721" y="5130"/>
                      <a:pt x="1676" y="5203"/>
                    </a:cubicBezTo>
                    <a:cubicBezTo>
                      <a:pt x="1667" y="5218"/>
                      <a:pt x="1651" y="5226"/>
                      <a:pt x="1634" y="5226"/>
                    </a:cubicBezTo>
                    <a:close/>
                    <a:moveTo>
                      <a:pt x="20093" y="5439"/>
                    </a:moveTo>
                    <a:cubicBezTo>
                      <a:pt x="20076" y="5439"/>
                      <a:pt x="20060" y="5430"/>
                      <a:pt x="20050" y="5415"/>
                    </a:cubicBezTo>
                    <a:cubicBezTo>
                      <a:pt x="20007" y="5341"/>
                      <a:pt x="19963" y="5266"/>
                      <a:pt x="19917" y="5192"/>
                    </a:cubicBezTo>
                    <a:cubicBezTo>
                      <a:pt x="19903" y="5169"/>
                      <a:pt x="19910" y="5139"/>
                      <a:pt x="19933" y="5125"/>
                    </a:cubicBezTo>
                    <a:cubicBezTo>
                      <a:pt x="19956" y="5111"/>
                      <a:pt x="19986" y="5118"/>
                      <a:pt x="20000" y="5141"/>
                    </a:cubicBezTo>
                    <a:cubicBezTo>
                      <a:pt x="20046" y="5216"/>
                      <a:pt x="20092" y="5291"/>
                      <a:pt x="20135" y="5366"/>
                    </a:cubicBezTo>
                    <a:cubicBezTo>
                      <a:pt x="20149" y="5389"/>
                      <a:pt x="20141" y="5419"/>
                      <a:pt x="20117" y="5432"/>
                    </a:cubicBezTo>
                    <a:cubicBezTo>
                      <a:pt x="20110" y="5437"/>
                      <a:pt x="20101" y="5439"/>
                      <a:pt x="20093" y="5439"/>
                    </a:cubicBezTo>
                    <a:close/>
                    <a:moveTo>
                      <a:pt x="1371" y="5679"/>
                    </a:moveTo>
                    <a:cubicBezTo>
                      <a:pt x="1363" y="5679"/>
                      <a:pt x="1355" y="5677"/>
                      <a:pt x="1348" y="5673"/>
                    </a:cubicBezTo>
                    <a:cubicBezTo>
                      <a:pt x="1324" y="5660"/>
                      <a:pt x="1315" y="5630"/>
                      <a:pt x="1328" y="5606"/>
                    </a:cubicBezTo>
                    <a:cubicBezTo>
                      <a:pt x="1370" y="5530"/>
                      <a:pt x="1414" y="5453"/>
                      <a:pt x="1458" y="5377"/>
                    </a:cubicBezTo>
                    <a:cubicBezTo>
                      <a:pt x="1471" y="5354"/>
                      <a:pt x="1501" y="5346"/>
                      <a:pt x="1525" y="5360"/>
                    </a:cubicBezTo>
                    <a:cubicBezTo>
                      <a:pt x="1548" y="5373"/>
                      <a:pt x="1556" y="5403"/>
                      <a:pt x="1542" y="5427"/>
                    </a:cubicBezTo>
                    <a:cubicBezTo>
                      <a:pt x="1499" y="5501"/>
                      <a:pt x="1456" y="5578"/>
                      <a:pt x="1414" y="5653"/>
                    </a:cubicBezTo>
                    <a:cubicBezTo>
                      <a:pt x="1405" y="5669"/>
                      <a:pt x="1389" y="5679"/>
                      <a:pt x="1371" y="5679"/>
                    </a:cubicBezTo>
                    <a:close/>
                    <a:moveTo>
                      <a:pt x="20344" y="5895"/>
                    </a:moveTo>
                    <a:cubicBezTo>
                      <a:pt x="20327" y="5895"/>
                      <a:pt x="20310" y="5886"/>
                      <a:pt x="20301" y="5869"/>
                    </a:cubicBezTo>
                    <a:cubicBezTo>
                      <a:pt x="20261" y="5792"/>
                      <a:pt x="20220" y="5715"/>
                      <a:pt x="20178" y="5640"/>
                    </a:cubicBezTo>
                    <a:cubicBezTo>
                      <a:pt x="20165" y="5617"/>
                      <a:pt x="20174" y="5587"/>
                      <a:pt x="20198" y="5574"/>
                    </a:cubicBezTo>
                    <a:cubicBezTo>
                      <a:pt x="20221" y="5561"/>
                      <a:pt x="20251" y="5569"/>
                      <a:pt x="20264" y="5593"/>
                    </a:cubicBezTo>
                    <a:cubicBezTo>
                      <a:pt x="20306" y="5669"/>
                      <a:pt x="20348" y="5746"/>
                      <a:pt x="20388" y="5824"/>
                    </a:cubicBezTo>
                    <a:cubicBezTo>
                      <a:pt x="20400" y="5848"/>
                      <a:pt x="20391" y="5877"/>
                      <a:pt x="20367" y="5890"/>
                    </a:cubicBezTo>
                    <a:cubicBezTo>
                      <a:pt x="20360" y="5894"/>
                      <a:pt x="20352" y="5895"/>
                      <a:pt x="20344" y="5895"/>
                    </a:cubicBezTo>
                    <a:close/>
                    <a:moveTo>
                      <a:pt x="1131" y="6143"/>
                    </a:moveTo>
                    <a:cubicBezTo>
                      <a:pt x="1123" y="6143"/>
                      <a:pt x="1116" y="6142"/>
                      <a:pt x="1109" y="6138"/>
                    </a:cubicBezTo>
                    <a:cubicBezTo>
                      <a:pt x="1085" y="6126"/>
                      <a:pt x="1075" y="6097"/>
                      <a:pt x="1087" y="6073"/>
                    </a:cubicBezTo>
                    <a:cubicBezTo>
                      <a:pt x="1125" y="5994"/>
                      <a:pt x="1165" y="5915"/>
                      <a:pt x="1205" y="5838"/>
                    </a:cubicBezTo>
                    <a:cubicBezTo>
                      <a:pt x="1217" y="5814"/>
                      <a:pt x="1247" y="5804"/>
                      <a:pt x="1271" y="5817"/>
                    </a:cubicBezTo>
                    <a:cubicBezTo>
                      <a:pt x="1295" y="5829"/>
                      <a:pt x="1304" y="5859"/>
                      <a:pt x="1292" y="5883"/>
                    </a:cubicBezTo>
                    <a:cubicBezTo>
                      <a:pt x="1252" y="5960"/>
                      <a:pt x="1213" y="6038"/>
                      <a:pt x="1175" y="6116"/>
                    </a:cubicBezTo>
                    <a:cubicBezTo>
                      <a:pt x="1166" y="6133"/>
                      <a:pt x="1149" y="6143"/>
                      <a:pt x="1131" y="6143"/>
                    </a:cubicBezTo>
                    <a:close/>
                    <a:moveTo>
                      <a:pt x="20573" y="6363"/>
                    </a:moveTo>
                    <a:cubicBezTo>
                      <a:pt x="20555" y="6363"/>
                      <a:pt x="20537" y="6352"/>
                      <a:pt x="20529" y="6335"/>
                    </a:cubicBezTo>
                    <a:cubicBezTo>
                      <a:pt x="20493" y="6256"/>
                      <a:pt x="20456" y="6178"/>
                      <a:pt x="20418" y="6100"/>
                    </a:cubicBezTo>
                    <a:cubicBezTo>
                      <a:pt x="20406" y="6076"/>
                      <a:pt x="20416" y="6047"/>
                      <a:pt x="20440" y="6035"/>
                    </a:cubicBezTo>
                    <a:cubicBezTo>
                      <a:pt x="20464" y="6023"/>
                      <a:pt x="20494" y="6033"/>
                      <a:pt x="20506" y="6057"/>
                    </a:cubicBezTo>
                    <a:cubicBezTo>
                      <a:pt x="20544" y="6135"/>
                      <a:pt x="20582" y="6215"/>
                      <a:pt x="20618" y="6294"/>
                    </a:cubicBezTo>
                    <a:cubicBezTo>
                      <a:pt x="20629" y="6318"/>
                      <a:pt x="20618" y="6347"/>
                      <a:pt x="20594" y="6359"/>
                    </a:cubicBezTo>
                    <a:cubicBezTo>
                      <a:pt x="20587" y="6362"/>
                      <a:pt x="20580" y="6363"/>
                      <a:pt x="20573" y="6363"/>
                    </a:cubicBezTo>
                    <a:close/>
                    <a:moveTo>
                      <a:pt x="913" y="6619"/>
                    </a:moveTo>
                    <a:cubicBezTo>
                      <a:pt x="906" y="6619"/>
                      <a:pt x="900" y="6618"/>
                      <a:pt x="894" y="6615"/>
                    </a:cubicBezTo>
                    <a:cubicBezTo>
                      <a:pt x="869" y="6605"/>
                      <a:pt x="857" y="6576"/>
                      <a:pt x="868" y="6551"/>
                    </a:cubicBezTo>
                    <a:cubicBezTo>
                      <a:pt x="902" y="6470"/>
                      <a:pt x="938" y="6390"/>
                      <a:pt x="974" y="6310"/>
                    </a:cubicBezTo>
                    <a:cubicBezTo>
                      <a:pt x="986" y="6286"/>
                      <a:pt x="1015" y="6275"/>
                      <a:pt x="1039" y="6286"/>
                    </a:cubicBezTo>
                    <a:cubicBezTo>
                      <a:pt x="1064" y="6298"/>
                      <a:pt x="1075" y="6327"/>
                      <a:pt x="1063" y="6351"/>
                    </a:cubicBezTo>
                    <a:cubicBezTo>
                      <a:pt x="1027" y="6430"/>
                      <a:pt x="992" y="6510"/>
                      <a:pt x="958" y="6590"/>
                    </a:cubicBezTo>
                    <a:cubicBezTo>
                      <a:pt x="950" y="6608"/>
                      <a:pt x="932" y="6619"/>
                      <a:pt x="913" y="6619"/>
                    </a:cubicBezTo>
                    <a:close/>
                    <a:moveTo>
                      <a:pt x="20779" y="6841"/>
                    </a:moveTo>
                    <a:cubicBezTo>
                      <a:pt x="20760" y="6841"/>
                      <a:pt x="20741" y="6829"/>
                      <a:pt x="20734" y="6810"/>
                    </a:cubicBezTo>
                    <a:cubicBezTo>
                      <a:pt x="20702" y="6731"/>
                      <a:pt x="20668" y="6651"/>
                      <a:pt x="20634" y="6571"/>
                    </a:cubicBezTo>
                    <a:cubicBezTo>
                      <a:pt x="20623" y="6546"/>
                      <a:pt x="20635" y="6518"/>
                      <a:pt x="20660" y="6507"/>
                    </a:cubicBezTo>
                    <a:cubicBezTo>
                      <a:pt x="20685" y="6496"/>
                      <a:pt x="20713" y="6508"/>
                      <a:pt x="20724" y="6532"/>
                    </a:cubicBezTo>
                    <a:cubicBezTo>
                      <a:pt x="20759" y="6613"/>
                      <a:pt x="20792" y="6694"/>
                      <a:pt x="20825" y="6774"/>
                    </a:cubicBezTo>
                    <a:cubicBezTo>
                      <a:pt x="20835" y="6799"/>
                      <a:pt x="20822" y="6827"/>
                      <a:pt x="20797" y="6837"/>
                    </a:cubicBezTo>
                    <a:cubicBezTo>
                      <a:pt x="20791" y="6840"/>
                      <a:pt x="20785" y="6841"/>
                      <a:pt x="20779" y="6841"/>
                    </a:cubicBezTo>
                    <a:close/>
                    <a:moveTo>
                      <a:pt x="718" y="7106"/>
                    </a:moveTo>
                    <a:cubicBezTo>
                      <a:pt x="713" y="7106"/>
                      <a:pt x="707" y="7105"/>
                      <a:pt x="701" y="7102"/>
                    </a:cubicBezTo>
                    <a:cubicBezTo>
                      <a:pt x="676" y="7093"/>
                      <a:pt x="663" y="7065"/>
                      <a:pt x="673" y="7040"/>
                    </a:cubicBezTo>
                    <a:cubicBezTo>
                      <a:pt x="703" y="6957"/>
                      <a:pt x="735" y="6875"/>
                      <a:pt x="767" y="6794"/>
                    </a:cubicBezTo>
                    <a:cubicBezTo>
                      <a:pt x="777" y="6769"/>
                      <a:pt x="806" y="6757"/>
                      <a:pt x="831" y="6767"/>
                    </a:cubicBezTo>
                    <a:cubicBezTo>
                      <a:pt x="856" y="6777"/>
                      <a:pt x="868" y="6805"/>
                      <a:pt x="858" y="6830"/>
                    </a:cubicBezTo>
                    <a:cubicBezTo>
                      <a:pt x="826" y="6910"/>
                      <a:pt x="795" y="6992"/>
                      <a:pt x="764" y="7074"/>
                    </a:cubicBezTo>
                    <a:cubicBezTo>
                      <a:pt x="757" y="7093"/>
                      <a:pt x="738" y="7106"/>
                      <a:pt x="718" y="7106"/>
                    </a:cubicBezTo>
                    <a:close/>
                    <a:moveTo>
                      <a:pt x="20962" y="7330"/>
                    </a:moveTo>
                    <a:cubicBezTo>
                      <a:pt x="20942" y="7330"/>
                      <a:pt x="20923" y="7317"/>
                      <a:pt x="20916" y="7297"/>
                    </a:cubicBezTo>
                    <a:cubicBezTo>
                      <a:pt x="20887" y="7215"/>
                      <a:pt x="20858" y="7133"/>
                      <a:pt x="20828" y="7053"/>
                    </a:cubicBezTo>
                    <a:cubicBezTo>
                      <a:pt x="20818" y="7027"/>
                      <a:pt x="20831" y="6999"/>
                      <a:pt x="20856" y="6990"/>
                    </a:cubicBezTo>
                    <a:cubicBezTo>
                      <a:pt x="20882" y="6980"/>
                      <a:pt x="20910" y="6993"/>
                      <a:pt x="20919" y="7018"/>
                    </a:cubicBezTo>
                    <a:cubicBezTo>
                      <a:pt x="20950" y="7100"/>
                      <a:pt x="20980" y="7183"/>
                      <a:pt x="21008" y="7265"/>
                    </a:cubicBezTo>
                    <a:cubicBezTo>
                      <a:pt x="21017" y="7291"/>
                      <a:pt x="21004" y="7319"/>
                      <a:pt x="20978" y="7327"/>
                    </a:cubicBezTo>
                    <a:cubicBezTo>
                      <a:pt x="20973" y="7329"/>
                      <a:pt x="20967" y="7330"/>
                      <a:pt x="20962" y="7330"/>
                    </a:cubicBezTo>
                    <a:close/>
                    <a:moveTo>
                      <a:pt x="548" y="7601"/>
                    </a:moveTo>
                    <a:cubicBezTo>
                      <a:pt x="543" y="7601"/>
                      <a:pt x="538" y="7600"/>
                      <a:pt x="533" y="7599"/>
                    </a:cubicBezTo>
                    <a:cubicBezTo>
                      <a:pt x="508" y="7591"/>
                      <a:pt x="493" y="7563"/>
                      <a:pt x="501" y="7537"/>
                    </a:cubicBezTo>
                    <a:cubicBezTo>
                      <a:pt x="528" y="7454"/>
                      <a:pt x="555" y="7370"/>
                      <a:pt x="584" y="7287"/>
                    </a:cubicBezTo>
                    <a:cubicBezTo>
                      <a:pt x="593" y="7262"/>
                      <a:pt x="620" y="7248"/>
                      <a:pt x="646" y="7257"/>
                    </a:cubicBezTo>
                    <a:cubicBezTo>
                      <a:pt x="672" y="7266"/>
                      <a:pt x="685" y="7294"/>
                      <a:pt x="677" y="7319"/>
                    </a:cubicBezTo>
                    <a:cubicBezTo>
                      <a:pt x="648" y="7401"/>
                      <a:pt x="621" y="7484"/>
                      <a:pt x="595" y="7567"/>
                    </a:cubicBezTo>
                    <a:cubicBezTo>
                      <a:pt x="588" y="7588"/>
                      <a:pt x="569" y="7601"/>
                      <a:pt x="548" y="7601"/>
                    </a:cubicBezTo>
                    <a:close/>
                    <a:moveTo>
                      <a:pt x="21121" y="7828"/>
                    </a:moveTo>
                    <a:cubicBezTo>
                      <a:pt x="21099" y="7828"/>
                      <a:pt x="21080" y="7814"/>
                      <a:pt x="21074" y="7792"/>
                    </a:cubicBezTo>
                    <a:cubicBezTo>
                      <a:pt x="21049" y="7709"/>
                      <a:pt x="21024" y="7626"/>
                      <a:pt x="20998" y="7544"/>
                    </a:cubicBezTo>
                    <a:cubicBezTo>
                      <a:pt x="20989" y="7518"/>
                      <a:pt x="21004" y="7490"/>
                      <a:pt x="21029" y="7482"/>
                    </a:cubicBezTo>
                    <a:cubicBezTo>
                      <a:pt x="21055" y="7474"/>
                      <a:pt x="21083" y="7488"/>
                      <a:pt x="21091" y="7514"/>
                    </a:cubicBezTo>
                    <a:cubicBezTo>
                      <a:pt x="21117" y="7597"/>
                      <a:pt x="21143" y="7681"/>
                      <a:pt x="21168" y="7765"/>
                    </a:cubicBezTo>
                    <a:cubicBezTo>
                      <a:pt x="21175" y="7791"/>
                      <a:pt x="21160" y="7818"/>
                      <a:pt x="21134" y="7826"/>
                    </a:cubicBezTo>
                    <a:cubicBezTo>
                      <a:pt x="21130" y="7827"/>
                      <a:pt x="21125" y="7828"/>
                      <a:pt x="21121" y="7828"/>
                    </a:cubicBezTo>
                    <a:close/>
                    <a:moveTo>
                      <a:pt x="403" y="8103"/>
                    </a:moveTo>
                    <a:cubicBezTo>
                      <a:pt x="399" y="8103"/>
                      <a:pt x="394" y="8102"/>
                      <a:pt x="390" y="8101"/>
                    </a:cubicBezTo>
                    <a:cubicBezTo>
                      <a:pt x="364" y="8094"/>
                      <a:pt x="348" y="8067"/>
                      <a:pt x="355" y="8041"/>
                    </a:cubicBezTo>
                    <a:cubicBezTo>
                      <a:pt x="377" y="7957"/>
                      <a:pt x="401" y="7872"/>
                      <a:pt x="425" y="7788"/>
                    </a:cubicBezTo>
                    <a:cubicBezTo>
                      <a:pt x="433" y="7762"/>
                      <a:pt x="460" y="7747"/>
                      <a:pt x="486" y="7755"/>
                    </a:cubicBezTo>
                    <a:cubicBezTo>
                      <a:pt x="512" y="7762"/>
                      <a:pt x="527" y="7790"/>
                      <a:pt x="519" y="7816"/>
                    </a:cubicBezTo>
                    <a:cubicBezTo>
                      <a:pt x="495" y="7899"/>
                      <a:pt x="472" y="7983"/>
                      <a:pt x="450" y="8066"/>
                    </a:cubicBezTo>
                    <a:cubicBezTo>
                      <a:pt x="444" y="8088"/>
                      <a:pt x="424" y="8103"/>
                      <a:pt x="403" y="8103"/>
                    </a:cubicBezTo>
                    <a:close/>
                    <a:moveTo>
                      <a:pt x="21255" y="8332"/>
                    </a:moveTo>
                    <a:cubicBezTo>
                      <a:pt x="21233" y="8332"/>
                      <a:pt x="21213" y="8317"/>
                      <a:pt x="21207" y="8295"/>
                    </a:cubicBezTo>
                    <a:cubicBezTo>
                      <a:pt x="21187" y="8210"/>
                      <a:pt x="21166" y="8125"/>
                      <a:pt x="21144" y="8043"/>
                    </a:cubicBezTo>
                    <a:cubicBezTo>
                      <a:pt x="21137" y="8017"/>
                      <a:pt x="21152" y="7990"/>
                      <a:pt x="21178" y="7983"/>
                    </a:cubicBezTo>
                    <a:cubicBezTo>
                      <a:pt x="21204" y="7976"/>
                      <a:pt x="21231" y="7991"/>
                      <a:pt x="21238" y="8018"/>
                    </a:cubicBezTo>
                    <a:cubicBezTo>
                      <a:pt x="21260" y="8101"/>
                      <a:pt x="21282" y="8187"/>
                      <a:pt x="21302" y="8272"/>
                    </a:cubicBezTo>
                    <a:cubicBezTo>
                      <a:pt x="21309" y="8298"/>
                      <a:pt x="21293" y="8325"/>
                      <a:pt x="21266" y="8331"/>
                    </a:cubicBezTo>
                    <a:cubicBezTo>
                      <a:pt x="21262" y="8332"/>
                      <a:pt x="21259" y="8332"/>
                      <a:pt x="21255" y="8332"/>
                    </a:cubicBezTo>
                    <a:close/>
                    <a:moveTo>
                      <a:pt x="282" y="8611"/>
                    </a:moveTo>
                    <a:cubicBezTo>
                      <a:pt x="279" y="8611"/>
                      <a:pt x="275" y="8610"/>
                      <a:pt x="272" y="8610"/>
                    </a:cubicBezTo>
                    <a:cubicBezTo>
                      <a:pt x="246" y="8604"/>
                      <a:pt x="229" y="8578"/>
                      <a:pt x="234" y="8552"/>
                    </a:cubicBezTo>
                    <a:cubicBezTo>
                      <a:pt x="252" y="8467"/>
                      <a:pt x="272" y="8381"/>
                      <a:pt x="292" y="8296"/>
                    </a:cubicBezTo>
                    <a:cubicBezTo>
                      <a:pt x="298" y="8269"/>
                      <a:pt x="324" y="8253"/>
                      <a:pt x="351" y="8259"/>
                    </a:cubicBezTo>
                    <a:cubicBezTo>
                      <a:pt x="377" y="8266"/>
                      <a:pt x="393" y="8292"/>
                      <a:pt x="387" y="8318"/>
                    </a:cubicBezTo>
                    <a:cubicBezTo>
                      <a:pt x="367" y="8402"/>
                      <a:pt x="348" y="8488"/>
                      <a:pt x="330" y="8572"/>
                    </a:cubicBezTo>
                    <a:cubicBezTo>
                      <a:pt x="325" y="8595"/>
                      <a:pt x="305" y="8611"/>
                      <a:pt x="282" y="8611"/>
                    </a:cubicBezTo>
                    <a:close/>
                    <a:moveTo>
                      <a:pt x="21364" y="8843"/>
                    </a:moveTo>
                    <a:cubicBezTo>
                      <a:pt x="21341" y="8843"/>
                      <a:pt x="21321" y="8826"/>
                      <a:pt x="21316" y="8803"/>
                    </a:cubicBezTo>
                    <a:cubicBezTo>
                      <a:pt x="21300" y="8718"/>
                      <a:pt x="21283" y="8632"/>
                      <a:pt x="21265" y="8548"/>
                    </a:cubicBezTo>
                    <a:cubicBezTo>
                      <a:pt x="21259" y="8522"/>
                      <a:pt x="21276" y="8496"/>
                      <a:pt x="21302" y="8490"/>
                    </a:cubicBezTo>
                    <a:cubicBezTo>
                      <a:pt x="21329" y="8484"/>
                      <a:pt x="21355" y="8501"/>
                      <a:pt x="21361" y="8528"/>
                    </a:cubicBezTo>
                    <a:cubicBezTo>
                      <a:pt x="21379" y="8612"/>
                      <a:pt x="21396" y="8699"/>
                      <a:pt x="21412" y="8785"/>
                    </a:cubicBezTo>
                    <a:cubicBezTo>
                      <a:pt x="21417" y="8811"/>
                      <a:pt x="21400" y="8837"/>
                      <a:pt x="21373" y="8842"/>
                    </a:cubicBezTo>
                    <a:cubicBezTo>
                      <a:pt x="21370" y="8843"/>
                      <a:pt x="21367" y="8843"/>
                      <a:pt x="21364" y="8843"/>
                    </a:cubicBezTo>
                    <a:close/>
                    <a:moveTo>
                      <a:pt x="186" y="9124"/>
                    </a:moveTo>
                    <a:cubicBezTo>
                      <a:pt x="184" y="9124"/>
                      <a:pt x="181" y="9124"/>
                      <a:pt x="179" y="9123"/>
                    </a:cubicBezTo>
                    <a:cubicBezTo>
                      <a:pt x="152" y="9119"/>
                      <a:pt x="134" y="9094"/>
                      <a:pt x="138" y="9067"/>
                    </a:cubicBezTo>
                    <a:cubicBezTo>
                      <a:pt x="152" y="8981"/>
                      <a:pt x="167" y="8894"/>
                      <a:pt x="183" y="8809"/>
                    </a:cubicBezTo>
                    <a:cubicBezTo>
                      <a:pt x="188" y="8782"/>
                      <a:pt x="213" y="8765"/>
                      <a:pt x="240" y="8770"/>
                    </a:cubicBezTo>
                    <a:cubicBezTo>
                      <a:pt x="267" y="8775"/>
                      <a:pt x="284" y="8800"/>
                      <a:pt x="279" y="8827"/>
                    </a:cubicBezTo>
                    <a:cubicBezTo>
                      <a:pt x="263" y="8912"/>
                      <a:pt x="248" y="8998"/>
                      <a:pt x="235" y="9083"/>
                    </a:cubicBezTo>
                    <a:cubicBezTo>
                      <a:pt x="231" y="9107"/>
                      <a:pt x="210" y="9124"/>
                      <a:pt x="186" y="9124"/>
                    </a:cubicBezTo>
                    <a:close/>
                    <a:moveTo>
                      <a:pt x="21448" y="9358"/>
                    </a:moveTo>
                    <a:cubicBezTo>
                      <a:pt x="21424" y="9358"/>
                      <a:pt x="21403" y="9340"/>
                      <a:pt x="21400" y="9316"/>
                    </a:cubicBezTo>
                    <a:cubicBezTo>
                      <a:pt x="21388" y="9230"/>
                      <a:pt x="21375" y="9143"/>
                      <a:pt x="21361" y="9059"/>
                    </a:cubicBezTo>
                    <a:cubicBezTo>
                      <a:pt x="21357" y="9032"/>
                      <a:pt x="21375" y="9007"/>
                      <a:pt x="21402" y="9003"/>
                    </a:cubicBezTo>
                    <a:cubicBezTo>
                      <a:pt x="21428" y="8998"/>
                      <a:pt x="21453" y="9016"/>
                      <a:pt x="21458" y="9043"/>
                    </a:cubicBezTo>
                    <a:cubicBezTo>
                      <a:pt x="21472" y="9128"/>
                      <a:pt x="21485" y="9216"/>
                      <a:pt x="21497" y="9302"/>
                    </a:cubicBezTo>
                    <a:cubicBezTo>
                      <a:pt x="21501" y="9329"/>
                      <a:pt x="21482" y="9354"/>
                      <a:pt x="21455" y="9358"/>
                    </a:cubicBezTo>
                    <a:cubicBezTo>
                      <a:pt x="21453" y="9358"/>
                      <a:pt x="21451" y="9358"/>
                      <a:pt x="21448" y="9358"/>
                    </a:cubicBezTo>
                    <a:close/>
                    <a:moveTo>
                      <a:pt x="116" y="9641"/>
                    </a:moveTo>
                    <a:cubicBezTo>
                      <a:pt x="114" y="9641"/>
                      <a:pt x="112" y="9641"/>
                      <a:pt x="110" y="9641"/>
                    </a:cubicBezTo>
                    <a:cubicBezTo>
                      <a:pt x="84" y="9638"/>
                      <a:pt x="64" y="9614"/>
                      <a:pt x="67" y="9587"/>
                    </a:cubicBezTo>
                    <a:cubicBezTo>
                      <a:pt x="77" y="9500"/>
                      <a:pt x="88" y="9413"/>
                      <a:pt x="99" y="9327"/>
                    </a:cubicBezTo>
                    <a:cubicBezTo>
                      <a:pt x="103" y="9300"/>
                      <a:pt x="128" y="9281"/>
                      <a:pt x="155" y="9285"/>
                    </a:cubicBezTo>
                    <a:cubicBezTo>
                      <a:pt x="181" y="9288"/>
                      <a:pt x="200" y="9313"/>
                      <a:pt x="196" y="9340"/>
                    </a:cubicBezTo>
                    <a:cubicBezTo>
                      <a:pt x="185" y="9425"/>
                      <a:pt x="174" y="9512"/>
                      <a:pt x="164" y="9598"/>
                    </a:cubicBezTo>
                    <a:cubicBezTo>
                      <a:pt x="162" y="9623"/>
                      <a:pt x="141" y="9641"/>
                      <a:pt x="116" y="9641"/>
                    </a:cubicBezTo>
                    <a:close/>
                    <a:moveTo>
                      <a:pt x="21508" y="9877"/>
                    </a:moveTo>
                    <a:cubicBezTo>
                      <a:pt x="21483" y="9877"/>
                      <a:pt x="21461" y="9858"/>
                      <a:pt x="21459" y="9832"/>
                    </a:cubicBezTo>
                    <a:cubicBezTo>
                      <a:pt x="21451" y="9747"/>
                      <a:pt x="21442" y="9660"/>
                      <a:pt x="21433" y="9574"/>
                    </a:cubicBezTo>
                    <a:cubicBezTo>
                      <a:pt x="21430" y="9547"/>
                      <a:pt x="21449" y="9523"/>
                      <a:pt x="21476" y="9520"/>
                    </a:cubicBezTo>
                    <a:cubicBezTo>
                      <a:pt x="21503" y="9516"/>
                      <a:pt x="21527" y="9536"/>
                      <a:pt x="21530" y="9563"/>
                    </a:cubicBezTo>
                    <a:cubicBezTo>
                      <a:pt x="21540" y="9649"/>
                      <a:pt x="21549" y="9737"/>
                      <a:pt x="21556" y="9824"/>
                    </a:cubicBezTo>
                    <a:cubicBezTo>
                      <a:pt x="21559" y="9851"/>
                      <a:pt x="21539" y="9874"/>
                      <a:pt x="21512" y="9877"/>
                    </a:cubicBezTo>
                    <a:cubicBezTo>
                      <a:pt x="21511" y="9877"/>
                      <a:pt x="21509" y="9877"/>
                      <a:pt x="21508" y="9877"/>
                    </a:cubicBezTo>
                    <a:close/>
                    <a:moveTo>
                      <a:pt x="70" y="10162"/>
                    </a:moveTo>
                    <a:cubicBezTo>
                      <a:pt x="69" y="10162"/>
                      <a:pt x="68" y="10162"/>
                      <a:pt x="67" y="10162"/>
                    </a:cubicBezTo>
                    <a:cubicBezTo>
                      <a:pt x="40" y="10160"/>
                      <a:pt x="20" y="10137"/>
                      <a:pt x="22" y="10110"/>
                    </a:cubicBezTo>
                    <a:cubicBezTo>
                      <a:pt x="27" y="10023"/>
                      <a:pt x="34" y="9935"/>
                      <a:pt x="41" y="9848"/>
                    </a:cubicBezTo>
                    <a:cubicBezTo>
                      <a:pt x="44" y="9821"/>
                      <a:pt x="67" y="9801"/>
                      <a:pt x="94" y="9804"/>
                    </a:cubicBezTo>
                    <a:cubicBezTo>
                      <a:pt x="121" y="9806"/>
                      <a:pt x="141" y="9830"/>
                      <a:pt x="139" y="9857"/>
                    </a:cubicBezTo>
                    <a:cubicBezTo>
                      <a:pt x="131" y="9943"/>
                      <a:pt x="125" y="10030"/>
                      <a:pt x="119" y="10116"/>
                    </a:cubicBezTo>
                    <a:cubicBezTo>
                      <a:pt x="118" y="10142"/>
                      <a:pt x="96" y="10162"/>
                      <a:pt x="70" y="10162"/>
                    </a:cubicBezTo>
                    <a:close/>
                    <a:moveTo>
                      <a:pt x="21542" y="10398"/>
                    </a:moveTo>
                    <a:cubicBezTo>
                      <a:pt x="21516" y="10398"/>
                      <a:pt x="21494" y="10377"/>
                      <a:pt x="21493" y="10351"/>
                    </a:cubicBezTo>
                    <a:cubicBezTo>
                      <a:pt x="21489" y="10264"/>
                      <a:pt x="21485" y="10177"/>
                      <a:pt x="21479" y="10092"/>
                    </a:cubicBezTo>
                    <a:cubicBezTo>
                      <a:pt x="21477" y="10065"/>
                      <a:pt x="21498" y="10041"/>
                      <a:pt x="21525" y="10039"/>
                    </a:cubicBezTo>
                    <a:cubicBezTo>
                      <a:pt x="21551" y="10038"/>
                      <a:pt x="21575" y="10058"/>
                      <a:pt x="21577" y="10085"/>
                    </a:cubicBezTo>
                    <a:cubicBezTo>
                      <a:pt x="21582" y="10171"/>
                      <a:pt x="21587" y="10259"/>
                      <a:pt x="21591" y="10347"/>
                    </a:cubicBezTo>
                    <a:cubicBezTo>
                      <a:pt x="21592" y="10374"/>
                      <a:pt x="21571" y="10397"/>
                      <a:pt x="21544" y="10398"/>
                    </a:cubicBezTo>
                    <a:cubicBezTo>
                      <a:pt x="21543" y="10398"/>
                      <a:pt x="21542" y="10398"/>
                      <a:pt x="21542" y="10398"/>
                    </a:cubicBezTo>
                    <a:close/>
                    <a:moveTo>
                      <a:pt x="50" y="10683"/>
                    </a:moveTo>
                    <a:cubicBezTo>
                      <a:pt x="50" y="10683"/>
                      <a:pt x="50" y="10683"/>
                      <a:pt x="49" y="10683"/>
                    </a:cubicBezTo>
                    <a:cubicBezTo>
                      <a:pt x="22" y="10683"/>
                      <a:pt x="1" y="10661"/>
                      <a:pt x="1" y="10634"/>
                    </a:cubicBezTo>
                    <a:cubicBezTo>
                      <a:pt x="2" y="10547"/>
                      <a:pt x="5" y="10458"/>
                      <a:pt x="8" y="10371"/>
                    </a:cubicBezTo>
                    <a:cubicBezTo>
                      <a:pt x="9" y="10344"/>
                      <a:pt x="32" y="10324"/>
                      <a:pt x="59" y="10324"/>
                    </a:cubicBezTo>
                    <a:cubicBezTo>
                      <a:pt x="86" y="10325"/>
                      <a:pt x="107" y="10348"/>
                      <a:pt x="106" y="10375"/>
                    </a:cubicBezTo>
                    <a:cubicBezTo>
                      <a:pt x="103" y="10461"/>
                      <a:pt x="100" y="10549"/>
                      <a:pt x="99" y="10635"/>
                    </a:cubicBezTo>
                    <a:cubicBezTo>
                      <a:pt x="99" y="10662"/>
                      <a:pt x="77" y="10683"/>
                      <a:pt x="50" y="10683"/>
                    </a:cubicBezTo>
                    <a:close/>
                    <a:moveTo>
                      <a:pt x="21548" y="11110"/>
                    </a:moveTo>
                    <a:cubicBezTo>
                      <a:pt x="21548" y="11110"/>
                      <a:pt x="21547" y="11110"/>
                      <a:pt x="21547" y="11110"/>
                    </a:cubicBezTo>
                    <a:cubicBezTo>
                      <a:pt x="21520" y="11109"/>
                      <a:pt x="21498" y="11087"/>
                      <a:pt x="21499" y="11060"/>
                    </a:cubicBezTo>
                    <a:cubicBezTo>
                      <a:pt x="21501" y="10973"/>
                      <a:pt x="21502" y="10886"/>
                      <a:pt x="21502" y="10800"/>
                    </a:cubicBezTo>
                    <a:cubicBezTo>
                      <a:pt x="21502" y="10737"/>
                      <a:pt x="21502" y="10673"/>
                      <a:pt x="21500" y="10610"/>
                    </a:cubicBezTo>
                    <a:cubicBezTo>
                      <a:pt x="21500" y="10583"/>
                      <a:pt x="21521" y="10561"/>
                      <a:pt x="21549" y="10561"/>
                    </a:cubicBezTo>
                    <a:cubicBezTo>
                      <a:pt x="21549" y="10561"/>
                      <a:pt x="21549" y="10561"/>
                      <a:pt x="21549" y="10561"/>
                    </a:cubicBezTo>
                    <a:cubicBezTo>
                      <a:pt x="21576" y="10561"/>
                      <a:pt x="21598" y="10582"/>
                      <a:pt x="21598" y="10609"/>
                    </a:cubicBezTo>
                    <a:cubicBezTo>
                      <a:pt x="21599" y="10672"/>
                      <a:pt x="21600" y="10736"/>
                      <a:pt x="21600" y="10800"/>
                    </a:cubicBezTo>
                    <a:cubicBezTo>
                      <a:pt x="21600" y="10887"/>
                      <a:pt x="21599" y="10975"/>
                      <a:pt x="21597" y="11062"/>
                    </a:cubicBezTo>
                    <a:cubicBezTo>
                      <a:pt x="21596" y="11089"/>
                      <a:pt x="21574" y="11110"/>
                      <a:pt x="21548" y="11110"/>
                    </a:cubicBezTo>
                    <a:close/>
                    <a:moveTo>
                      <a:pt x="55" y="11205"/>
                    </a:moveTo>
                    <a:cubicBezTo>
                      <a:pt x="28" y="11205"/>
                      <a:pt x="6" y="11184"/>
                      <a:pt x="6" y="11158"/>
                    </a:cubicBezTo>
                    <a:cubicBezTo>
                      <a:pt x="3" y="11071"/>
                      <a:pt x="1" y="10983"/>
                      <a:pt x="0" y="10896"/>
                    </a:cubicBezTo>
                    <a:cubicBezTo>
                      <a:pt x="0" y="10869"/>
                      <a:pt x="22" y="10847"/>
                      <a:pt x="49" y="10847"/>
                    </a:cubicBezTo>
                    <a:cubicBezTo>
                      <a:pt x="49" y="10847"/>
                      <a:pt x="49" y="10847"/>
                      <a:pt x="49" y="10847"/>
                    </a:cubicBezTo>
                    <a:cubicBezTo>
                      <a:pt x="76" y="10847"/>
                      <a:pt x="98" y="10868"/>
                      <a:pt x="98" y="10895"/>
                    </a:cubicBezTo>
                    <a:cubicBezTo>
                      <a:pt x="99" y="10981"/>
                      <a:pt x="101" y="11068"/>
                      <a:pt x="103" y="11155"/>
                    </a:cubicBezTo>
                    <a:cubicBezTo>
                      <a:pt x="104" y="11182"/>
                      <a:pt x="83" y="11204"/>
                      <a:pt x="56" y="11205"/>
                    </a:cubicBezTo>
                    <a:cubicBezTo>
                      <a:pt x="56" y="11205"/>
                      <a:pt x="55" y="11205"/>
                      <a:pt x="55" y="11205"/>
                    </a:cubicBezTo>
                    <a:close/>
                    <a:moveTo>
                      <a:pt x="21523" y="11632"/>
                    </a:moveTo>
                    <a:cubicBezTo>
                      <a:pt x="21522" y="11632"/>
                      <a:pt x="21521" y="11632"/>
                      <a:pt x="21519" y="11631"/>
                    </a:cubicBezTo>
                    <a:cubicBezTo>
                      <a:pt x="21492" y="11630"/>
                      <a:pt x="21472" y="11606"/>
                      <a:pt x="21474" y="11579"/>
                    </a:cubicBezTo>
                    <a:cubicBezTo>
                      <a:pt x="21480" y="11494"/>
                      <a:pt x="21485" y="11406"/>
                      <a:pt x="21490" y="11320"/>
                    </a:cubicBezTo>
                    <a:cubicBezTo>
                      <a:pt x="21491" y="11293"/>
                      <a:pt x="21513" y="11271"/>
                      <a:pt x="21541" y="11273"/>
                    </a:cubicBezTo>
                    <a:cubicBezTo>
                      <a:pt x="21568" y="11274"/>
                      <a:pt x="21589" y="11297"/>
                      <a:pt x="21587" y="11324"/>
                    </a:cubicBezTo>
                    <a:cubicBezTo>
                      <a:pt x="21583" y="11412"/>
                      <a:pt x="21578" y="11500"/>
                      <a:pt x="21572" y="11586"/>
                    </a:cubicBezTo>
                    <a:cubicBezTo>
                      <a:pt x="21570" y="11612"/>
                      <a:pt x="21548" y="11632"/>
                      <a:pt x="21523" y="11632"/>
                    </a:cubicBezTo>
                    <a:close/>
                    <a:moveTo>
                      <a:pt x="84" y="11727"/>
                    </a:moveTo>
                    <a:cubicBezTo>
                      <a:pt x="59" y="11727"/>
                      <a:pt x="37" y="11707"/>
                      <a:pt x="35" y="11682"/>
                    </a:cubicBezTo>
                    <a:cubicBezTo>
                      <a:pt x="28" y="11595"/>
                      <a:pt x="22" y="11507"/>
                      <a:pt x="17" y="11420"/>
                    </a:cubicBezTo>
                    <a:cubicBezTo>
                      <a:pt x="16" y="11393"/>
                      <a:pt x="36" y="11370"/>
                      <a:pt x="63" y="11368"/>
                    </a:cubicBezTo>
                    <a:cubicBezTo>
                      <a:pt x="91" y="11367"/>
                      <a:pt x="114" y="11387"/>
                      <a:pt x="115" y="11414"/>
                    </a:cubicBezTo>
                    <a:cubicBezTo>
                      <a:pt x="120" y="11501"/>
                      <a:pt x="126" y="11588"/>
                      <a:pt x="133" y="11674"/>
                    </a:cubicBezTo>
                    <a:cubicBezTo>
                      <a:pt x="135" y="11701"/>
                      <a:pt x="115" y="11724"/>
                      <a:pt x="88" y="11727"/>
                    </a:cubicBezTo>
                    <a:cubicBezTo>
                      <a:pt x="87" y="11727"/>
                      <a:pt x="85" y="11727"/>
                      <a:pt x="84" y="11727"/>
                    </a:cubicBezTo>
                    <a:close/>
                    <a:moveTo>
                      <a:pt x="21473" y="12151"/>
                    </a:moveTo>
                    <a:cubicBezTo>
                      <a:pt x="21471" y="12151"/>
                      <a:pt x="21469" y="12151"/>
                      <a:pt x="21467" y="12151"/>
                    </a:cubicBezTo>
                    <a:cubicBezTo>
                      <a:pt x="21440" y="12148"/>
                      <a:pt x="21421" y="12123"/>
                      <a:pt x="21424" y="12097"/>
                    </a:cubicBezTo>
                    <a:cubicBezTo>
                      <a:pt x="21435" y="12010"/>
                      <a:pt x="21444" y="11923"/>
                      <a:pt x="21452" y="11838"/>
                    </a:cubicBezTo>
                    <a:cubicBezTo>
                      <a:pt x="21455" y="11811"/>
                      <a:pt x="21479" y="11791"/>
                      <a:pt x="21506" y="11794"/>
                    </a:cubicBezTo>
                    <a:cubicBezTo>
                      <a:pt x="21533" y="11797"/>
                      <a:pt x="21552" y="11821"/>
                      <a:pt x="21550" y="11847"/>
                    </a:cubicBezTo>
                    <a:cubicBezTo>
                      <a:pt x="21542" y="11933"/>
                      <a:pt x="21532" y="12021"/>
                      <a:pt x="21522" y="12108"/>
                    </a:cubicBezTo>
                    <a:cubicBezTo>
                      <a:pt x="21519" y="12133"/>
                      <a:pt x="21497" y="12151"/>
                      <a:pt x="21473" y="12151"/>
                    </a:cubicBezTo>
                    <a:close/>
                    <a:moveTo>
                      <a:pt x="139" y="12246"/>
                    </a:moveTo>
                    <a:cubicBezTo>
                      <a:pt x="114" y="12246"/>
                      <a:pt x="93" y="12228"/>
                      <a:pt x="90" y="12203"/>
                    </a:cubicBezTo>
                    <a:cubicBezTo>
                      <a:pt x="79" y="12117"/>
                      <a:pt x="69" y="12029"/>
                      <a:pt x="60" y="11943"/>
                    </a:cubicBezTo>
                    <a:cubicBezTo>
                      <a:pt x="57" y="11916"/>
                      <a:pt x="76" y="11892"/>
                      <a:pt x="103" y="11889"/>
                    </a:cubicBezTo>
                    <a:cubicBezTo>
                      <a:pt x="130" y="11886"/>
                      <a:pt x="154" y="11906"/>
                      <a:pt x="157" y="11933"/>
                    </a:cubicBezTo>
                    <a:cubicBezTo>
                      <a:pt x="166" y="12018"/>
                      <a:pt x="176" y="12105"/>
                      <a:pt x="187" y="12191"/>
                    </a:cubicBezTo>
                    <a:cubicBezTo>
                      <a:pt x="191" y="12218"/>
                      <a:pt x="172" y="12242"/>
                      <a:pt x="145" y="12246"/>
                    </a:cubicBezTo>
                    <a:cubicBezTo>
                      <a:pt x="143" y="12246"/>
                      <a:pt x="141" y="12246"/>
                      <a:pt x="139" y="12246"/>
                    </a:cubicBezTo>
                    <a:close/>
                    <a:moveTo>
                      <a:pt x="21398" y="12668"/>
                    </a:moveTo>
                    <a:cubicBezTo>
                      <a:pt x="21395" y="12668"/>
                      <a:pt x="21392" y="12668"/>
                      <a:pt x="21390" y="12667"/>
                    </a:cubicBezTo>
                    <a:cubicBezTo>
                      <a:pt x="21363" y="12663"/>
                      <a:pt x="21345" y="12638"/>
                      <a:pt x="21350" y="12611"/>
                    </a:cubicBezTo>
                    <a:cubicBezTo>
                      <a:pt x="21364" y="12526"/>
                      <a:pt x="21378" y="12439"/>
                      <a:pt x="21390" y="12354"/>
                    </a:cubicBezTo>
                    <a:cubicBezTo>
                      <a:pt x="21394" y="12327"/>
                      <a:pt x="21419" y="12309"/>
                      <a:pt x="21446" y="12313"/>
                    </a:cubicBezTo>
                    <a:cubicBezTo>
                      <a:pt x="21472" y="12317"/>
                      <a:pt x="21491" y="12341"/>
                      <a:pt x="21487" y="12368"/>
                    </a:cubicBezTo>
                    <a:cubicBezTo>
                      <a:pt x="21474" y="12454"/>
                      <a:pt x="21461" y="12541"/>
                      <a:pt x="21446" y="12627"/>
                    </a:cubicBezTo>
                    <a:cubicBezTo>
                      <a:pt x="21442" y="12651"/>
                      <a:pt x="21421" y="12668"/>
                      <a:pt x="21398" y="12668"/>
                    </a:cubicBezTo>
                    <a:close/>
                    <a:moveTo>
                      <a:pt x="218" y="12762"/>
                    </a:moveTo>
                    <a:cubicBezTo>
                      <a:pt x="195" y="12762"/>
                      <a:pt x="175" y="12745"/>
                      <a:pt x="170" y="12722"/>
                    </a:cubicBezTo>
                    <a:cubicBezTo>
                      <a:pt x="155" y="12636"/>
                      <a:pt x="140" y="12549"/>
                      <a:pt x="127" y="12463"/>
                    </a:cubicBezTo>
                    <a:cubicBezTo>
                      <a:pt x="123" y="12436"/>
                      <a:pt x="141" y="12411"/>
                      <a:pt x="168" y="12407"/>
                    </a:cubicBezTo>
                    <a:cubicBezTo>
                      <a:pt x="195" y="12403"/>
                      <a:pt x="220" y="12421"/>
                      <a:pt x="224" y="12448"/>
                    </a:cubicBezTo>
                    <a:cubicBezTo>
                      <a:pt x="237" y="12533"/>
                      <a:pt x="251" y="12620"/>
                      <a:pt x="267" y="12704"/>
                    </a:cubicBezTo>
                    <a:cubicBezTo>
                      <a:pt x="271" y="12731"/>
                      <a:pt x="254" y="12756"/>
                      <a:pt x="227" y="12761"/>
                    </a:cubicBezTo>
                    <a:cubicBezTo>
                      <a:pt x="224" y="12762"/>
                      <a:pt x="221" y="12762"/>
                      <a:pt x="218" y="12762"/>
                    </a:cubicBezTo>
                    <a:close/>
                    <a:moveTo>
                      <a:pt x="21298" y="13181"/>
                    </a:moveTo>
                    <a:cubicBezTo>
                      <a:pt x="21294" y="13181"/>
                      <a:pt x="21290" y="13180"/>
                      <a:pt x="21287" y="13179"/>
                    </a:cubicBezTo>
                    <a:cubicBezTo>
                      <a:pt x="21261" y="13174"/>
                      <a:pt x="21244" y="13147"/>
                      <a:pt x="21250" y="13121"/>
                    </a:cubicBezTo>
                    <a:cubicBezTo>
                      <a:pt x="21268" y="13037"/>
                      <a:pt x="21286" y="12951"/>
                      <a:pt x="21303" y="12867"/>
                    </a:cubicBezTo>
                    <a:cubicBezTo>
                      <a:pt x="21308" y="12840"/>
                      <a:pt x="21334" y="12823"/>
                      <a:pt x="21360" y="12828"/>
                    </a:cubicBezTo>
                    <a:cubicBezTo>
                      <a:pt x="21387" y="12833"/>
                      <a:pt x="21404" y="12859"/>
                      <a:pt x="21399" y="12885"/>
                    </a:cubicBezTo>
                    <a:cubicBezTo>
                      <a:pt x="21382" y="12971"/>
                      <a:pt x="21364" y="13057"/>
                      <a:pt x="21345" y="13142"/>
                    </a:cubicBezTo>
                    <a:cubicBezTo>
                      <a:pt x="21340" y="13165"/>
                      <a:pt x="21320" y="13181"/>
                      <a:pt x="21298" y="13181"/>
                    </a:cubicBezTo>
                    <a:close/>
                    <a:moveTo>
                      <a:pt x="323" y="13274"/>
                    </a:moveTo>
                    <a:cubicBezTo>
                      <a:pt x="301" y="13274"/>
                      <a:pt x="281" y="13258"/>
                      <a:pt x="276" y="13236"/>
                    </a:cubicBezTo>
                    <a:cubicBezTo>
                      <a:pt x="256" y="13150"/>
                      <a:pt x="237" y="13064"/>
                      <a:pt x="220" y="12979"/>
                    </a:cubicBezTo>
                    <a:cubicBezTo>
                      <a:pt x="214" y="12953"/>
                      <a:pt x="231" y="12927"/>
                      <a:pt x="258" y="12921"/>
                    </a:cubicBezTo>
                    <a:cubicBezTo>
                      <a:pt x="284" y="12916"/>
                      <a:pt x="310" y="12933"/>
                      <a:pt x="316" y="12960"/>
                    </a:cubicBezTo>
                    <a:cubicBezTo>
                      <a:pt x="333" y="13044"/>
                      <a:pt x="352" y="13129"/>
                      <a:pt x="371" y="13214"/>
                    </a:cubicBezTo>
                    <a:cubicBezTo>
                      <a:pt x="377" y="13240"/>
                      <a:pt x="361" y="13266"/>
                      <a:pt x="334" y="13272"/>
                    </a:cubicBezTo>
                    <a:cubicBezTo>
                      <a:pt x="331" y="13273"/>
                      <a:pt x="327" y="13274"/>
                      <a:pt x="323" y="13274"/>
                    </a:cubicBezTo>
                    <a:close/>
                    <a:moveTo>
                      <a:pt x="21172" y="13688"/>
                    </a:moveTo>
                    <a:cubicBezTo>
                      <a:pt x="21168" y="13688"/>
                      <a:pt x="21164" y="13687"/>
                      <a:pt x="21159" y="13686"/>
                    </a:cubicBezTo>
                    <a:cubicBezTo>
                      <a:pt x="21133" y="13679"/>
                      <a:pt x="21118" y="13652"/>
                      <a:pt x="21125" y="13626"/>
                    </a:cubicBezTo>
                    <a:cubicBezTo>
                      <a:pt x="21148" y="13542"/>
                      <a:pt x="21170" y="13458"/>
                      <a:pt x="21191" y="13374"/>
                    </a:cubicBezTo>
                    <a:cubicBezTo>
                      <a:pt x="21197" y="13348"/>
                      <a:pt x="21224" y="13332"/>
                      <a:pt x="21250" y="13338"/>
                    </a:cubicBezTo>
                    <a:cubicBezTo>
                      <a:pt x="21276" y="13345"/>
                      <a:pt x="21292" y="13371"/>
                      <a:pt x="21286" y="13398"/>
                    </a:cubicBezTo>
                    <a:cubicBezTo>
                      <a:pt x="21265" y="13482"/>
                      <a:pt x="21242" y="13567"/>
                      <a:pt x="21220" y="13651"/>
                    </a:cubicBezTo>
                    <a:cubicBezTo>
                      <a:pt x="21214" y="13673"/>
                      <a:pt x="21194" y="13688"/>
                      <a:pt x="21172" y="13688"/>
                    </a:cubicBezTo>
                    <a:close/>
                    <a:moveTo>
                      <a:pt x="453" y="13779"/>
                    </a:moveTo>
                    <a:cubicBezTo>
                      <a:pt x="432" y="13779"/>
                      <a:pt x="412" y="13765"/>
                      <a:pt x="406" y="13744"/>
                    </a:cubicBezTo>
                    <a:cubicBezTo>
                      <a:pt x="382" y="13660"/>
                      <a:pt x="359" y="13575"/>
                      <a:pt x="338" y="13490"/>
                    </a:cubicBezTo>
                    <a:cubicBezTo>
                      <a:pt x="331" y="13464"/>
                      <a:pt x="347" y="13438"/>
                      <a:pt x="373" y="13431"/>
                    </a:cubicBezTo>
                    <a:cubicBezTo>
                      <a:pt x="399" y="13424"/>
                      <a:pt x="426" y="13440"/>
                      <a:pt x="432" y="13466"/>
                    </a:cubicBezTo>
                    <a:cubicBezTo>
                      <a:pt x="454" y="13549"/>
                      <a:pt x="477" y="13634"/>
                      <a:pt x="500" y="13717"/>
                    </a:cubicBezTo>
                    <a:cubicBezTo>
                      <a:pt x="507" y="13743"/>
                      <a:pt x="492" y="13770"/>
                      <a:pt x="466" y="13778"/>
                    </a:cubicBezTo>
                    <a:cubicBezTo>
                      <a:pt x="462" y="13779"/>
                      <a:pt x="457" y="13779"/>
                      <a:pt x="453" y="13779"/>
                    </a:cubicBezTo>
                    <a:close/>
                    <a:moveTo>
                      <a:pt x="21023" y="14188"/>
                    </a:moveTo>
                    <a:cubicBezTo>
                      <a:pt x="21017" y="14188"/>
                      <a:pt x="21012" y="14187"/>
                      <a:pt x="21007" y="14185"/>
                    </a:cubicBezTo>
                    <a:cubicBezTo>
                      <a:pt x="20982" y="14177"/>
                      <a:pt x="20968" y="14149"/>
                      <a:pt x="20976" y="14124"/>
                    </a:cubicBezTo>
                    <a:cubicBezTo>
                      <a:pt x="21003" y="14042"/>
                      <a:pt x="21029" y="13959"/>
                      <a:pt x="21054" y="13876"/>
                    </a:cubicBezTo>
                    <a:cubicBezTo>
                      <a:pt x="21061" y="13850"/>
                      <a:pt x="21089" y="13835"/>
                      <a:pt x="21115" y="13843"/>
                    </a:cubicBezTo>
                    <a:cubicBezTo>
                      <a:pt x="21140" y="13850"/>
                      <a:pt x="21155" y="13878"/>
                      <a:pt x="21147" y="13904"/>
                    </a:cubicBezTo>
                    <a:cubicBezTo>
                      <a:pt x="21122" y="13988"/>
                      <a:pt x="21096" y="14072"/>
                      <a:pt x="21069" y="14154"/>
                    </a:cubicBezTo>
                    <a:cubicBezTo>
                      <a:pt x="21062" y="14175"/>
                      <a:pt x="21043" y="14188"/>
                      <a:pt x="21023" y="14188"/>
                    </a:cubicBezTo>
                    <a:close/>
                    <a:moveTo>
                      <a:pt x="607" y="14278"/>
                    </a:moveTo>
                    <a:cubicBezTo>
                      <a:pt x="587" y="14278"/>
                      <a:pt x="568" y="14265"/>
                      <a:pt x="561" y="14245"/>
                    </a:cubicBezTo>
                    <a:cubicBezTo>
                      <a:pt x="533" y="14162"/>
                      <a:pt x="506" y="14078"/>
                      <a:pt x="480" y="13995"/>
                    </a:cubicBezTo>
                    <a:cubicBezTo>
                      <a:pt x="472" y="13969"/>
                      <a:pt x="487" y="13942"/>
                      <a:pt x="513" y="13934"/>
                    </a:cubicBezTo>
                    <a:cubicBezTo>
                      <a:pt x="538" y="13926"/>
                      <a:pt x="566" y="13940"/>
                      <a:pt x="574" y="13966"/>
                    </a:cubicBezTo>
                    <a:cubicBezTo>
                      <a:pt x="599" y="14049"/>
                      <a:pt x="626" y="14132"/>
                      <a:pt x="654" y="14214"/>
                    </a:cubicBezTo>
                    <a:cubicBezTo>
                      <a:pt x="662" y="14239"/>
                      <a:pt x="649" y="14267"/>
                      <a:pt x="623" y="14276"/>
                    </a:cubicBezTo>
                    <a:cubicBezTo>
                      <a:pt x="618" y="14277"/>
                      <a:pt x="612" y="14278"/>
                      <a:pt x="607" y="14278"/>
                    </a:cubicBezTo>
                    <a:close/>
                    <a:moveTo>
                      <a:pt x="20848" y="14682"/>
                    </a:moveTo>
                    <a:cubicBezTo>
                      <a:pt x="20842" y="14682"/>
                      <a:pt x="20836" y="14681"/>
                      <a:pt x="20830" y="14678"/>
                    </a:cubicBezTo>
                    <a:cubicBezTo>
                      <a:pt x="20805" y="14669"/>
                      <a:pt x="20792" y="14641"/>
                      <a:pt x="20802" y="14615"/>
                    </a:cubicBezTo>
                    <a:cubicBezTo>
                      <a:pt x="20833" y="14535"/>
                      <a:pt x="20863" y="14453"/>
                      <a:pt x="20892" y="14370"/>
                    </a:cubicBezTo>
                    <a:cubicBezTo>
                      <a:pt x="20901" y="14345"/>
                      <a:pt x="20929" y="14332"/>
                      <a:pt x="20954" y="14341"/>
                    </a:cubicBezTo>
                    <a:cubicBezTo>
                      <a:pt x="20980" y="14350"/>
                      <a:pt x="20993" y="14378"/>
                      <a:pt x="20984" y="14403"/>
                    </a:cubicBezTo>
                    <a:cubicBezTo>
                      <a:pt x="20955" y="14486"/>
                      <a:pt x="20924" y="14569"/>
                      <a:pt x="20893" y="14650"/>
                    </a:cubicBezTo>
                    <a:cubicBezTo>
                      <a:pt x="20886" y="14670"/>
                      <a:pt x="20867" y="14682"/>
                      <a:pt x="20848" y="14682"/>
                    </a:cubicBezTo>
                    <a:close/>
                    <a:moveTo>
                      <a:pt x="786" y="14769"/>
                    </a:moveTo>
                    <a:cubicBezTo>
                      <a:pt x="766" y="14769"/>
                      <a:pt x="748" y="14757"/>
                      <a:pt x="740" y="14738"/>
                    </a:cubicBezTo>
                    <a:cubicBezTo>
                      <a:pt x="708" y="14656"/>
                      <a:pt x="677" y="14574"/>
                      <a:pt x="648" y="14492"/>
                    </a:cubicBezTo>
                    <a:cubicBezTo>
                      <a:pt x="638" y="14467"/>
                      <a:pt x="651" y="14439"/>
                      <a:pt x="677" y="14430"/>
                    </a:cubicBezTo>
                    <a:cubicBezTo>
                      <a:pt x="702" y="14420"/>
                      <a:pt x="730" y="14434"/>
                      <a:pt x="740" y="14459"/>
                    </a:cubicBezTo>
                    <a:cubicBezTo>
                      <a:pt x="769" y="14540"/>
                      <a:pt x="800" y="14621"/>
                      <a:pt x="831" y="14702"/>
                    </a:cubicBezTo>
                    <a:cubicBezTo>
                      <a:pt x="841" y="14727"/>
                      <a:pt x="829" y="14756"/>
                      <a:pt x="804" y="14766"/>
                    </a:cubicBezTo>
                    <a:cubicBezTo>
                      <a:pt x="798" y="14768"/>
                      <a:pt x="792" y="14769"/>
                      <a:pt x="786" y="14769"/>
                    </a:cubicBezTo>
                    <a:close/>
                    <a:moveTo>
                      <a:pt x="20649" y="15166"/>
                    </a:moveTo>
                    <a:cubicBezTo>
                      <a:pt x="20642" y="15166"/>
                      <a:pt x="20636" y="15165"/>
                      <a:pt x="20629" y="15162"/>
                    </a:cubicBezTo>
                    <a:cubicBezTo>
                      <a:pt x="20605" y="15151"/>
                      <a:pt x="20593" y="15122"/>
                      <a:pt x="20604" y="15098"/>
                    </a:cubicBezTo>
                    <a:cubicBezTo>
                      <a:pt x="20639" y="15018"/>
                      <a:pt x="20673" y="14937"/>
                      <a:pt x="20706" y="14858"/>
                    </a:cubicBezTo>
                    <a:cubicBezTo>
                      <a:pt x="20716" y="14833"/>
                      <a:pt x="20745" y="14821"/>
                      <a:pt x="20770" y="14831"/>
                    </a:cubicBezTo>
                    <a:cubicBezTo>
                      <a:pt x="20795" y="14841"/>
                      <a:pt x="20807" y="14870"/>
                      <a:pt x="20797" y="14895"/>
                    </a:cubicBezTo>
                    <a:cubicBezTo>
                      <a:pt x="20764" y="14975"/>
                      <a:pt x="20729" y="15057"/>
                      <a:pt x="20694" y="15137"/>
                    </a:cubicBezTo>
                    <a:cubicBezTo>
                      <a:pt x="20686" y="15155"/>
                      <a:pt x="20668" y="15166"/>
                      <a:pt x="20649" y="15166"/>
                    </a:cubicBezTo>
                    <a:close/>
                    <a:moveTo>
                      <a:pt x="987" y="15249"/>
                    </a:moveTo>
                    <a:cubicBezTo>
                      <a:pt x="969" y="15249"/>
                      <a:pt x="951" y="15238"/>
                      <a:pt x="943" y="15220"/>
                    </a:cubicBezTo>
                    <a:cubicBezTo>
                      <a:pt x="907" y="15141"/>
                      <a:pt x="872" y="15060"/>
                      <a:pt x="839" y="14980"/>
                    </a:cubicBezTo>
                    <a:cubicBezTo>
                      <a:pt x="828" y="14955"/>
                      <a:pt x="840" y="14926"/>
                      <a:pt x="865" y="14916"/>
                    </a:cubicBezTo>
                    <a:cubicBezTo>
                      <a:pt x="890" y="14905"/>
                      <a:pt x="918" y="14917"/>
                      <a:pt x="929" y="14942"/>
                    </a:cubicBezTo>
                    <a:cubicBezTo>
                      <a:pt x="962" y="15021"/>
                      <a:pt x="997" y="15101"/>
                      <a:pt x="1032" y="15180"/>
                    </a:cubicBezTo>
                    <a:cubicBezTo>
                      <a:pt x="1043" y="15204"/>
                      <a:pt x="1032" y="15233"/>
                      <a:pt x="1007" y="15244"/>
                    </a:cubicBezTo>
                    <a:cubicBezTo>
                      <a:pt x="1001" y="15247"/>
                      <a:pt x="994" y="15249"/>
                      <a:pt x="987" y="15249"/>
                    </a:cubicBezTo>
                    <a:close/>
                    <a:moveTo>
                      <a:pt x="20427" y="15640"/>
                    </a:moveTo>
                    <a:cubicBezTo>
                      <a:pt x="20420" y="15640"/>
                      <a:pt x="20412" y="15639"/>
                      <a:pt x="20405" y="15635"/>
                    </a:cubicBezTo>
                    <a:cubicBezTo>
                      <a:pt x="20381" y="15623"/>
                      <a:pt x="20371" y="15594"/>
                      <a:pt x="20383" y="15569"/>
                    </a:cubicBezTo>
                    <a:cubicBezTo>
                      <a:pt x="20421" y="15493"/>
                      <a:pt x="20460" y="15414"/>
                      <a:pt x="20497" y="15335"/>
                    </a:cubicBezTo>
                    <a:cubicBezTo>
                      <a:pt x="20508" y="15310"/>
                      <a:pt x="20537" y="15300"/>
                      <a:pt x="20562" y="15311"/>
                    </a:cubicBezTo>
                    <a:cubicBezTo>
                      <a:pt x="20586" y="15323"/>
                      <a:pt x="20597" y="15352"/>
                      <a:pt x="20585" y="15376"/>
                    </a:cubicBezTo>
                    <a:cubicBezTo>
                      <a:pt x="20548" y="15456"/>
                      <a:pt x="20509" y="15536"/>
                      <a:pt x="20471" y="15613"/>
                    </a:cubicBezTo>
                    <a:cubicBezTo>
                      <a:pt x="20462" y="15630"/>
                      <a:pt x="20445" y="15640"/>
                      <a:pt x="20427" y="15640"/>
                    </a:cubicBezTo>
                    <a:close/>
                    <a:moveTo>
                      <a:pt x="1212" y="15718"/>
                    </a:moveTo>
                    <a:cubicBezTo>
                      <a:pt x="1194" y="15718"/>
                      <a:pt x="1177" y="15709"/>
                      <a:pt x="1168" y="15692"/>
                    </a:cubicBezTo>
                    <a:cubicBezTo>
                      <a:pt x="1129" y="15614"/>
                      <a:pt x="1090" y="15535"/>
                      <a:pt x="1053" y="15457"/>
                    </a:cubicBezTo>
                    <a:cubicBezTo>
                      <a:pt x="1041" y="15433"/>
                      <a:pt x="1051" y="15403"/>
                      <a:pt x="1076" y="15392"/>
                    </a:cubicBezTo>
                    <a:cubicBezTo>
                      <a:pt x="1100" y="15380"/>
                      <a:pt x="1129" y="15390"/>
                      <a:pt x="1141" y="15415"/>
                    </a:cubicBezTo>
                    <a:cubicBezTo>
                      <a:pt x="1178" y="15492"/>
                      <a:pt x="1216" y="15570"/>
                      <a:pt x="1256" y="15647"/>
                    </a:cubicBezTo>
                    <a:cubicBezTo>
                      <a:pt x="1268" y="15671"/>
                      <a:pt x="1258" y="15701"/>
                      <a:pt x="1234" y="15713"/>
                    </a:cubicBezTo>
                    <a:cubicBezTo>
                      <a:pt x="1227" y="15717"/>
                      <a:pt x="1220" y="15718"/>
                      <a:pt x="1212" y="15718"/>
                    </a:cubicBezTo>
                    <a:close/>
                    <a:moveTo>
                      <a:pt x="20182" y="16103"/>
                    </a:moveTo>
                    <a:cubicBezTo>
                      <a:pt x="20174" y="16103"/>
                      <a:pt x="20166" y="16101"/>
                      <a:pt x="20158" y="16096"/>
                    </a:cubicBezTo>
                    <a:cubicBezTo>
                      <a:pt x="20135" y="16083"/>
                      <a:pt x="20126" y="16053"/>
                      <a:pt x="20139" y="16030"/>
                    </a:cubicBezTo>
                    <a:cubicBezTo>
                      <a:pt x="20182" y="15954"/>
                      <a:pt x="20224" y="15877"/>
                      <a:pt x="20264" y="15801"/>
                    </a:cubicBezTo>
                    <a:cubicBezTo>
                      <a:pt x="20277" y="15777"/>
                      <a:pt x="20306" y="15768"/>
                      <a:pt x="20330" y="15781"/>
                    </a:cubicBezTo>
                    <a:cubicBezTo>
                      <a:pt x="20354" y="15793"/>
                      <a:pt x="20363" y="15823"/>
                      <a:pt x="20351" y="15847"/>
                    </a:cubicBezTo>
                    <a:cubicBezTo>
                      <a:pt x="20310" y="15924"/>
                      <a:pt x="20268" y="16002"/>
                      <a:pt x="20225" y="16078"/>
                    </a:cubicBezTo>
                    <a:cubicBezTo>
                      <a:pt x="20216" y="16094"/>
                      <a:pt x="20199" y="16103"/>
                      <a:pt x="20182" y="16103"/>
                    </a:cubicBezTo>
                    <a:close/>
                    <a:moveTo>
                      <a:pt x="1460" y="16177"/>
                    </a:moveTo>
                    <a:cubicBezTo>
                      <a:pt x="1443" y="16177"/>
                      <a:pt x="1426" y="16168"/>
                      <a:pt x="1417" y="16152"/>
                    </a:cubicBezTo>
                    <a:cubicBezTo>
                      <a:pt x="1374" y="16077"/>
                      <a:pt x="1331" y="16000"/>
                      <a:pt x="1290" y="15923"/>
                    </a:cubicBezTo>
                    <a:cubicBezTo>
                      <a:pt x="1277" y="15899"/>
                      <a:pt x="1286" y="15870"/>
                      <a:pt x="1310" y="15857"/>
                    </a:cubicBezTo>
                    <a:cubicBezTo>
                      <a:pt x="1334" y="15844"/>
                      <a:pt x="1363" y="15853"/>
                      <a:pt x="1376" y="15877"/>
                    </a:cubicBezTo>
                    <a:cubicBezTo>
                      <a:pt x="1417" y="15952"/>
                      <a:pt x="1459" y="16029"/>
                      <a:pt x="1502" y="16103"/>
                    </a:cubicBezTo>
                    <a:cubicBezTo>
                      <a:pt x="1516" y="16127"/>
                      <a:pt x="1507" y="16157"/>
                      <a:pt x="1484" y="16170"/>
                    </a:cubicBezTo>
                    <a:cubicBezTo>
                      <a:pt x="1476" y="16175"/>
                      <a:pt x="1468" y="16177"/>
                      <a:pt x="1460" y="16177"/>
                    </a:cubicBezTo>
                    <a:close/>
                    <a:moveTo>
                      <a:pt x="19915" y="16552"/>
                    </a:moveTo>
                    <a:cubicBezTo>
                      <a:pt x="19906" y="16552"/>
                      <a:pt x="19897" y="16550"/>
                      <a:pt x="19889" y="16545"/>
                    </a:cubicBezTo>
                    <a:cubicBezTo>
                      <a:pt x="19866" y="16531"/>
                      <a:pt x="19859" y="16500"/>
                      <a:pt x="19874" y="16477"/>
                    </a:cubicBezTo>
                    <a:cubicBezTo>
                      <a:pt x="19919" y="16404"/>
                      <a:pt x="19965" y="16330"/>
                      <a:pt x="20009" y="16255"/>
                    </a:cubicBezTo>
                    <a:cubicBezTo>
                      <a:pt x="20023" y="16232"/>
                      <a:pt x="20053" y="16224"/>
                      <a:pt x="20076" y="16238"/>
                    </a:cubicBezTo>
                    <a:cubicBezTo>
                      <a:pt x="20100" y="16252"/>
                      <a:pt x="20107" y="16282"/>
                      <a:pt x="20093" y="16305"/>
                    </a:cubicBezTo>
                    <a:cubicBezTo>
                      <a:pt x="20049" y="16380"/>
                      <a:pt x="20003" y="16456"/>
                      <a:pt x="19957" y="16529"/>
                    </a:cubicBezTo>
                    <a:cubicBezTo>
                      <a:pt x="19947" y="16544"/>
                      <a:pt x="19931" y="16552"/>
                      <a:pt x="19915" y="16552"/>
                    </a:cubicBezTo>
                    <a:close/>
                    <a:moveTo>
                      <a:pt x="1729" y="16623"/>
                    </a:moveTo>
                    <a:cubicBezTo>
                      <a:pt x="1713" y="16623"/>
                      <a:pt x="1697" y="16615"/>
                      <a:pt x="1688" y="16600"/>
                    </a:cubicBezTo>
                    <a:cubicBezTo>
                      <a:pt x="1641" y="16527"/>
                      <a:pt x="1595" y="16452"/>
                      <a:pt x="1550" y="16378"/>
                    </a:cubicBezTo>
                    <a:cubicBezTo>
                      <a:pt x="1536" y="16354"/>
                      <a:pt x="1543" y="16324"/>
                      <a:pt x="1566" y="16310"/>
                    </a:cubicBezTo>
                    <a:cubicBezTo>
                      <a:pt x="1589" y="16296"/>
                      <a:pt x="1620" y="16304"/>
                      <a:pt x="1634" y="16327"/>
                    </a:cubicBezTo>
                    <a:cubicBezTo>
                      <a:pt x="1678" y="16401"/>
                      <a:pt x="1724" y="16475"/>
                      <a:pt x="1770" y="16547"/>
                    </a:cubicBezTo>
                    <a:cubicBezTo>
                      <a:pt x="1785" y="16570"/>
                      <a:pt x="1778" y="16601"/>
                      <a:pt x="1755" y="16615"/>
                    </a:cubicBezTo>
                    <a:cubicBezTo>
                      <a:pt x="1747" y="16620"/>
                      <a:pt x="1738" y="16623"/>
                      <a:pt x="1729" y="16623"/>
                    </a:cubicBezTo>
                    <a:close/>
                    <a:moveTo>
                      <a:pt x="19627" y="16988"/>
                    </a:moveTo>
                    <a:cubicBezTo>
                      <a:pt x="19617" y="16988"/>
                      <a:pt x="19607" y="16986"/>
                      <a:pt x="19599" y="16980"/>
                    </a:cubicBezTo>
                    <a:cubicBezTo>
                      <a:pt x="19577" y="16964"/>
                      <a:pt x="19571" y="16934"/>
                      <a:pt x="19587" y="16912"/>
                    </a:cubicBezTo>
                    <a:cubicBezTo>
                      <a:pt x="19636" y="16841"/>
                      <a:pt x="19685" y="16769"/>
                      <a:pt x="19733" y="16696"/>
                    </a:cubicBezTo>
                    <a:cubicBezTo>
                      <a:pt x="19748" y="16674"/>
                      <a:pt x="19778" y="16667"/>
                      <a:pt x="19801" y="16682"/>
                    </a:cubicBezTo>
                    <a:cubicBezTo>
                      <a:pt x="19823" y="16697"/>
                      <a:pt x="19829" y="16728"/>
                      <a:pt x="19814" y="16750"/>
                    </a:cubicBezTo>
                    <a:cubicBezTo>
                      <a:pt x="19766" y="16823"/>
                      <a:pt x="19716" y="16896"/>
                      <a:pt x="19667" y="16967"/>
                    </a:cubicBezTo>
                    <a:cubicBezTo>
                      <a:pt x="19657" y="16981"/>
                      <a:pt x="19642" y="16988"/>
                      <a:pt x="19627" y="16988"/>
                    </a:cubicBezTo>
                    <a:close/>
                    <a:moveTo>
                      <a:pt x="2020" y="17055"/>
                    </a:moveTo>
                    <a:cubicBezTo>
                      <a:pt x="2005" y="17055"/>
                      <a:pt x="1990" y="17048"/>
                      <a:pt x="1980" y="17035"/>
                    </a:cubicBezTo>
                    <a:cubicBezTo>
                      <a:pt x="1930" y="16964"/>
                      <a:pt x="1880" y="16891"/>
                      <a:pt x="1831" y="16819"/>
                    </a:cubicBezTo>
                    <a:cubicBezTo>
                      <a:pt x="1816" y="16797"/>
                      <a:pt x="1822" y="16766"/>
                      <a:pt x="1845" y="16751"/>
                    </a:cubicBezTo>
                    <a:cubicBezTo>
                      <a:pt x="1867" y="16736"/>
                      <a:pt x="1898" y="16742"/>
                      <a:pt x="1913" y="16764"/>
                    </a:cubicBezTo>
                    <a:cubicBezTo>
                      <a:pt x="1961" y="16836"/>
                      <a:pt x="2010" y="16908"/>
                      <a:pt x="2060" y="16978"/>
                    </a:cubicBezTo>
                    <a:cubicBezTo>
                      <a:pt x="2076" y="17000"/>
                      <a:pt x="2070" y="17031"/>
                      <a:pt x="2048" y="17046"/>
                    </a:cubicBezTo>
                    <a:cubicBezTo>
                      <a:pt x="2040" y="17052"/>
                      <a:pt x="2030" y="17055"/>
                      <a:pt x="2020" y="17055"/>
                    </a:cubicBezTo>
                    <a:close/>
                    <a:moveTo>
                      <a:pt x="19318" y="17410"/>
                    </a:moveTo>
                    <a:cubicBezTo>
                      <a:pt x="19307" y="17410"/>
                      <a:pt x="19297" y="17407"/>
                      <a:pt x="19288" y="17400"/>
                    </a:cubicBezTo>
                    <a:cubicBezTo>
                      <a:pt x="19266" y="17383"/>
                      <a:pt x="19262" y="17352"/>
                      <a:pt x="19279" y="17331"/>
                    </a:cubicBezTo>
                    <a:cubicBezTo>
                      <a:pt x="19332" y="17263"/>
                      <a:pt x="19384" y="17193"/>
                      <a:pt x="19435" y="17123"/>
                    </a:cubicBezTo>
                    <a:cubicBezTo>
                      <a:pt x="19451" y="17101"/>
                      <a:pt x="19482" y="17097"/>
                      <a:pt x="19504" y="17113"/>
                    </a:cubicBezTo>
                    <a:cubicBezTo>
                      <a:pt x="19526" y="17129"/>
                      <a:pt x="19530" y="17159"/>
                      <a:pt x="19514" y="17181"/>
                    </a:cubicBezTo>
                    <a:cubicBezTo>
                      <a:pt x="19463" y="17251"/>
                      <a:pt x="19410" y="17322"/>
                      <a:pt x="19356" y="17391"/>
                    </a:cubicBezTo>
                    <a:cubicBezTo>
                      <a:pt x="19347" y="17403"/>
                      <a:pt x="19332" y="17410"/>
                      <a:pt x="19318" y="17410"/>
                    </a:cubicBezTo>
                    <a:close/>
                    <a:moveTo>
                      <a:pt x="2332" y="17474"/>
                    </a:moveTo>
                    <a:cubicBezTo>
                      <a:pt x="2317" y="17474"/>
                      <a:pt x="2303" y="17467"/>
                      <a:pt x="2293" y="17455"/>
                    </a:cubicBezTo>
                    <a:cubicBezTo>
                      <a:pt x="2239" y="17386"/>
                      <a:pt x="2186" y="17316"/>
                      <a:pt x="2134" y="17247"/>
                    </a:cubicBezTo>
                    <a:cubicBezTo>
                      <a:pt x="2118" y="17225"/>
                      <a:pt x="2122" y="17194"/>
                      <a:pt x="2144" y="17178"/>
                    </a:cubicBezTo>
                    <a:cubicBezTo>
                      <a:pt x="2166" y="17162"/>
                      <a:pt x="2196" y="17166"/>
                      <a:pt x="2213" y="17188"/>
                    </a:cubicBezTo>
                    <a:cubicBezTo>
                      <a:pt x="2264" y="17257"/>
                      <a:pt x="2317" y="17326"/>
                      <a:pt x="2370" y="17394"/>
                    </a:cubicBezTo>
                    <a:cubicBezTo>
                      <a:pt x="2387" y="17416"/>
                      <a:pt x="2383" y="17447"/>
                      <a:pt x="2362" y="17463"/>
                    </a:cubicBezTo>
                    <a:cubicBezTo>
                      <a:pt x="2353" y="17470"/>
                      <a:pt x="2342" y="17474"/>
                      <a:pt x="2332" y="17474"/>
                    </a:cubicBezTo>
                    <a:close/>
                    <a:moveTo>
                      <a:pt x="18988" y="17816"/>
                    </a:moveTo>
                    <a:cubicBezTo>
                      <a:pt x="18977" y="17816"/>
                      <a:pt x="18966" y="17812"/>
                      <a:pt x="18957" y="17804"/>
                    </a:cubicBezTo>
                    <a:cubicBezTo>
                      <a:pt x="18936" y="17787"/>
                      <a:pt x="18934" y="17756"/>
                      <a:pt x="18951" y="17735"/>
                    </a:cubicBezTo>
                    <a:cubicBezTo>
                      <a:pt x="19007" y="17669"/>
                      <a:pt x="19063" y="17602"/>
                      <a:pt x="19117" y="17535"/>
                    </a:cubicBezTo>
                    <a:cubicBezTo>
                      <a:pt x="19135" y="17514"/>
                      <a:pt x="19165" y="17511"/>
                      <a:pt x="19186" y="17528"/>
                    </a:cubicBezTo>
                    <a:cubicBezTo>
                      <a:pt x="19207" y="17545"/>
                      <a:pt x="19211" y="17576"/>
                      <a:pt x="19194" y="17597"/>
                    </a:cubicBezTo>
                    <a:cubicBezTo>
                      <a:pt x="19139" y="17664"/>
                      <a:pt x="19082" y="17732"/>
                      <a:pt x="19026" y="17799"/>
                    </a:cubicBezTo>
                    <a:cubicBezTo>
                      <a:pt x="19016" y="17810"/>
                      <a:pt x="19002" y="17816"/>
                      <a:pt x="18988" y="17816"/>
                    </a:cubicBezTo>
                    <a:close/>
                    <a:moveTo>
                      <a:pt x="2663" y="17876"/>
                    </a:moveTo>
                    <a:cubicBezTo>
                      <a:pt x="2650" y="17876"/>
                      <a:pt x="2636" y="17871"/>
                      <a:pt x="2626" y="17859"/>
                    </a:cubicBezTo>
                    <a:cubicBezTo>
                      <a:pt x="2569" y="17793"/>
                      <a:pt x="2512" y="17726"/>
                      <a:pt x="2457" y="17659"/>
                    </a:cubicBezTo>
                    <a:cubicBezTo>
                      <a:pt x="2440" y="17638"/>
                      <a:pt x="2443" y="17607"/>
                      <a:pt x="2464" y="17590"/>
                    </a:cubicBezTo>
                    <a:cubicBezTo>
                      <a:pt x="2485" y="17573"/>
                      <a:pt x="2516" y="17576"/>
                      <a:pt x="2533" y="17597"/>
                    </a:cubicBezTo>
                    <a:cubicBezTo>
                      <a:pt x="2587" y="17663"/>
                      <a:pt x="2644" y="17730"/>
                      <a:pt x="2700" y="17795"/>
                    </a:cubicBezTo>
                    <a:cubicBezTo>
                      <a:pt x="2718" y="17816"/>
                      <a:pt x="2716" y="17847"/>
                      <a:pt x="2695" y="17865"/>
                    </a:cubicBezTo>
                    <a:cubicBezTo>
                      <a:pt x="2686" y="17873"/>
                      <a:pt x="2675" y="17876"/>
                      <a:pt x="2663" y="17876"/>
                    </a:cubicBezTo>
                    <a:close/>
                    <a:moveTo>
                      <a:pt x="18640" y="18205"/>
                    </a:moveTo>
                    <a:cubicBezTo>
                      <a:pt x="18628" y="18205"/>
                      <a:pt x="18616" y="18201"/>
                      <a:pt x="18607" y="18192"/>
                    </a:cubicBezTo>
                    <a:cubicBezTo>
                      <a:pt x="18587" y="18173"/>
                      <a:pt x="18586" y="18142"/>
                      <a:pt x="18605" y="18123"/>
                    </a:cubicBezTo>
                    <a:cubicBezTo>
                      <a:pt x="18664" y="18059"/>
                      <a:pt x="18723" y="17995"/>
                      <a:pt x="18780" y="17931"/>
                    </a:cubicBezTo>
                    <a:cubicBezTo>
                      <a:pt x="18798" y="17911"/>
                      <a:pt x="18829" y="17909"/>
                      <a:pt x="18849" y="17927"/>
                    </a:cubicBezTo>
                    <a:cubicBezTo>
                      <a:pt x="18870" y="17945"/>
                      <a:pt x="18871" y="17976"/>
                      <a:pt x="18853" y="17996"/>
                    </a:cubicBezTo>
                    <a:cubicBezTo>
                      <a:pt x="18796" y="18061"/>
                      <a:pt x="18736" y="18126"/>
                      <a:pt x="18676" y="18190"/>
                    </a:cubicBezTo>
                    <a:cubicBezTo>
                      <a:pt x="18666" y="18200"/>
                      <a:pt x="18653" y="18205"/>
                      <a:pt x="18640" y="18205"/>
                    </a:cubicBezTo>
                    <a:close/>
                    <a:moveTo>
                      <a:pt x="3014" y="18263"/>
                    </a:moveTo>
                    <a:cubicBezTo>
                      <a:pt x="3001" y="18263"/>
                      <a:pt x="2988" y="18258"/>
                      <a:pt x="2979" y="18248"/>
                    </a:cubicBezTo>
                    <a:cubicBezTo>
                      <a:pt x="2919" y="18185"/>
                      <a:pt x="2859" y="18120"/>
                      <a:pt x="2800" y="18056"/>
                    </a:cubicBezTo>
                    <a:cubicBezTo>
                      <a:pt x="2782" y="18036"/>
                      <a:pt x="2783" y="18005"/>
                      <a:pt x="2803" y="17987"/>
                    </a:cubicBezTo>
                    <a:cubicBezTo>
                      <a:pt x="2824" y="17968"/>
                      <a:pt x="2854" y="17970"/>
                      <a:pt x="2873" y="17990"/>
                    </a:cubicBezTo>
                    <a:cubicBezTo>
                      <a:pt x="2931" y="18054"/>
                      <a:pt x="2990" y="18118"/>
                      <a:pt x="3050" y="18180"/>
                    </a:cubicBezTo>
                    <a:cubicBezTo>
                      <a:pt x="3068" y="18200"/>
                      <a:pt x="3067" y="18231"/>
                      <a:pt x="3048" y="18249"/>
                    </a:cubicBezTo>
                    <a:cubicBezTo>
                      <a:pt x="3038" y="18258"/>
                      <a:pt x="3026" y="18263"/>
                      <a:pt x="3014" y="18263"/>
                    </a:cubicBezTo>
                    <a:close/>
                    <a:moveTo>
                      <a:pt x="18274" y="18577"/>
                    </a:moveTo>
                    <a:cubicBezTo>
                      <a:pt x="18261" y="18577"/>
                      <a:pt x="18248" y="18572"/>
                      <a:pt x="18239" y="18562"/>
                    </a:cubicBezTo>
                    <a:cubicBezTo>
                      <a:pt x="18220" y="18543"/>
                      <a:pt x="18220" y="18512"/>
                      <a:pt x="18240" y="18493"/>
                    </a:cubicBezTo>
                    <a:cubicBezTo>
                      <a:pt x="18302" y="18433"/>
                      <a:pt x="18364" y="18372"/>
                      <a:pt x="18425" y="18310"/>
                    </a:cubicBezTo>
                    <a:cubicBezTo>
                      <a:pt x="18443" y="18291"/>
                      <a:pt x="18475" y="18290"/>
                      <a:pt x="18494" y="18309"/>
                    </a:cubicBezTo>
                    <a:cubicBezTo>
                      <a:pt x="18513" y="18328"/>
                      <a:pt x="18513" y="18359"/>
                      <a:pt x="18494" y="18379"/>
                    </a:cubicBezTo>
                    <a:cubicBezTo>
                      <a:pt x="18433" y="18441"/>
                      <a:pt x="18370" y="18503"/>
                      <a:pt x="18308" y="18563"/>
                    </a:cubicBezTo>
                    <a:cubicBezTo>
                      <a:pt x="18299" y="18573"/>
                      <a:pt x="18286" y="18577"/>
                      <a:pt x="18274" y="18577"/>
                    </a:cubicBezTo>
                    <a:close/>
                    <a:moveTo>
                      <a:pt x="3383" y="18632"/>
                    </a:moveTo>
                    <a:cubicBezTo>
                      <a:pt x="3371" y="18632"/>
                      <a:pt x="3359" y="18628"/>
                      <a:pt x="3349" y="18619"/>
                    </a:cubicBezTo>
                    <a:cubicBezTo>
                      <a:pt x="3286" y="18558"/>
                      <a:pt x="3223" y="18497"/>
                      <a:pt x="3162" y="18435"/>
                    </a:cubicBezTo>
                    <a:cubicBezTo>
                      <a:pt x="3143" y="18416"/>
                      <a:pt x="3143" y="18385"/>
                      <a:pt x="3162" y="18366"/>
                    </a:cubicBezTo>
                    <a:cubicBezTo>
                      <a:pt x="3181" y="18347"/>
                      <a:pt x="3212" y="18347"/>
                      <a:pt x="3231" y="18366"/>
                    </a:cubicBezTo>
                    <a:cubicBezTo>
                      <a:pt x="3292" y="18427"/>
                      <a:pt x="3354" y="18488"/>
                      <a:pt x="3417" y="18548"/>
                    </a:cubicBezTo>
                    <a:cubicBezTo>
                      <a:pt x="3437" y="18566"/>
                      <a:pt x="3437" y="18597"/>
                      <a:pt x="3419" y="18617"/>
                    </a:cubicBezTo>
                    <a:cubicBezTo>
                      <a:pt x="3409" y="18627"/>
                      <a:pt x="3396" y="18632"/>
                      <a:pt x="3383" y="18632"/>
                    </a:cubicBezTo>
                    <a:close/>
                    <a:moveTo>
                      <a:pt x="17890" y="18931"/>
                    </a:moveTo>
                    <a:cubicBezTo>
                      <a:pt x="17877" y="18931"/>
                      <a:pt x="17863" y="18925"/>
                      <a:pt x="17853" y="18914"/>
                    </a:cubicBezTo>
                    <a:cubicBezTo>
                      <a:pt x="17836" y="18894"/>
                      <a:pt x="17838" y="18863"/>
                      <a:pt x="17858" y="18845"/>
                    </a:cubicBezTo>
                    <a:cubicBezTo>
                      <a:pt x="17923" y="18788"/>
                      <a:pt x="17988" y="18730"/>
                      <a:pt x="18051" y="18671"/>
                    </a:cubicBezTo>
                    <a:cubicBezTo>
                      <a:pt x="18071" y="18653"/>
                      <a:pt x="18102" y="18654"/>
                      <a:pt x="18120" y="18674"/>
                    </a:cubicBezTo>
                    <a:cubicBezTo>
                      <a:pt x="18139" y="18694"/>
                      <a:pt x="18137" y="18725"/>
                      <a:pt x="18117" y="18743"/>
                    </a:cubicBezTo>
                    <a:cubicBezTo>
                      <a:pt x="18054" y="18802"/>
                      <a:pt x="17988" y="18861"/>
                      <a:pt x="17923" y="18919"/>
                    </a:cubicBezTo>
                    <a:cubicBezTo>
                      <a:pt x="17913" y="18927"/>
                      <a:pt x="17902" y="18931"/>
                      <a:pt x="17890" y="18931"/>
                    </a:cubicBezTo>
                    <a:close/>
                    <a:moveTo>
                      <a:pt x="3770" y="18983"/>
                    </a:moveTo>
                    <a:cubicBezTo>
                      <a:pt x="3758" y="18983"/>
                      <a:pt x="3747" y="18979"/>
                      <a:pt x="3738" y="18971"/>
                    </a:cubicBezTo>
                    <a:cubicBezTo>
                      <a:pt x="3671" y="18914"/>
                      <a:pt x="3605" y="18855"/>
                      <a:pt x="3541" y="18797"/>
                    </a:cubicBezTo>
                    <a:cubicBezTo>
                      <a:pt x="3521" y="18779"/>
                      <a:pt x="3520" y="18748"/>
                      <a:pt x="3538" y="18728"/>
                    </a:cubicBezTo>
                    <a:cubicBezTo>
                      <a:pt x="3556" y="18708"/>
                      <a:pt x="3587" y="18707"/>
                      <a:pt x="3607" y="18725"/>
                    </a:cubicBezTo>
                    <a:cubicBezTo>
                      <a:pt x="3671" y="18782"/>
                      <a:pt x="3736" y="18840"/>
                      <a:pt x="3802" y="18897"/>
                    </a:cubicBezTo>
                    <a:cubicBezTo>
                      <a:pt x="3822" y="18915"/>
                      <a:pt x="3825" y="18946"/>
                      <a:pt x="3807" y="18966"/>
                    </a:cubicBezTo>
                    <a:cubicBezTo>
                      <a:pt x="3797" y="18978"/>
                      <a:pt x="3784" y="18983"/>
                      <a:pt x="3770" y="18983"/>
                    </a:cubicBezTo>
                    <a:close/>
                    <a:moveTo>
                      <a:pt x="17490" y="19266"/>
                    </a:moveTo>
                    <a:cubicBezTo>
                      <a:pt x="17475" y="19266"/>
                      <a:pt x="17461" y="19259"/>
                      <a:pt x="17452" y="19247"/>
                    </a:cubicBezTo>
                    <a:cubicBezTo>
                      <a:pt x="17435" y="19226"/>
                      <a:pt x="17438" y="19195"/>
                      <a:pt x="17459" y="19178"/>
                    </a:cubicBezTo>
                    <a:cubicBezTo>
                      <a:pt x="17526" y="19125"/>
                      <a:pt x="17594" y="19070"/>
                      <a:pt x="17661" y="19014"/>
                    </a:cubicBezTo>
                    <a:cubicBezTo>
                      <a:pt x="17681" y="18997"/>
                      <a:pt x="17712" y="19000"/>
                      <a:pt x="17730" y="19020"/>
                    </a:cubicBezTo>
                    <a:cubicBezTo>
                      <a:pt x="17747" y="19041"/>
                      <a:pt x="17744" y="19072"/>
                      <a:pt x="17723" y="19089"/>
                    </a:cubicBezTo>
                    <a:cubicBezTo>
                      <a:pt x="17656" y="19145"/>
                      <a:pt x="17588" y="19201"/>
                      <a:pt x="17520" y="19255"/>
                    </a:cubicBezTo>
                    <a:cubicBezTo>
                      <a:pt x="17511" y="19262"/>
                      <a:pt x="17501" y="19266"/>
                      <a:pt x="17490" y="19266"/>
                    </a:cubicBezTo>
                    <a:close/>
                    <a:moveTo>
                      <a:pt x="4173" y="19315"/>
                    </a:moveTo>
                    <a:cubicBezTo>
                      <a:pt x="4163" y="19315"/>
                      <a:pt x="4152" y="19312"/>
                      <a:pt x="4143" y="19305"/>
                    </a:cubicBezTo>
                    <a:cubicBezTo>
                      <a:pt x="4074" y="19251"/>
                      <a:pt x="4005" y="19196"/>
                      <a:pt x="3938" y="19141"/>
                    </a:cubicBezTo>
                    <a:cubicBezTo>
                      <a:pt x="3917" y="19123"/>
                      <a:pt x="3915" y="19093"/>
                      <a:pt x="3932" y="19072"/>
                    </a:cubicBezTo>
                    <a:cubicBezTo>
                      <a:pt x="3949" y="19051"/>
                      <a:pt x="3980" y="19048"/>
                      <a:pt x="4001" y="19065"/>
                    </a:cubicBezTo>
                    <a:cubicBezTo>
                      <a:pt x="4067" y="19120"/>
                      <a:pt x="4135" y="19174"/>
                      <a:pt x="4203" y="19228"/>
                    </a:cubicBezTo>
                    <a:cubicBezTo>
                      <a:pt x="4225" y="19245"/>
                      <a:pt x="4228" y="19275"/>
                      <a:pt x="4212" y="19297"/>
                    </a:cubicBezTo>
                    <a:cubicBezTo>
                      <a:pt x="4202" y="19309"/>
                      <a:pt x="4188" y="19315"/>
                      <a:pt x="4173" y="19315"/>
                    </a:cubicBezTo>
                    <a:close/>
                    <a:moveTo>
                      <a:pt x="17074" y="19580"/>
                    </a:moveTo>
                    <a:cubicBezTo>
                      <a:pt x="17059" y="19580"/>
                      <a:pt x="17044" y="19573"/>
                      <a:pt x="17034" y="19560"/>
                    </a:cubicBezTo>
                    <a:cubicBezTo>
                      <a:pt x="17018" y="19538"/>
                      <a:pt x="17023" y="19508"/>
                      <a:pt x="17045" y="19492"/>
                    </a:cubicBezTo>
                    <a:cubicBezTo>
                      <a:pt x="17115" y="19441"/>
                      <a:pt x="17186" y="19389"/>
                      <a:pt x="17254" y="19338"/>
                    </a:cubicBezTo>
                    <a:cubicBezTo>
                      <a:pt x="17276" y="19321"/>
                      <a:pt x="17306" y="19325"/>
                      <a:pt x="17323" y="19347"/>
                    </a:cubicBezTo>
                    <a:cubicBezTo>
                      <a:pt x="17339" y="19369"/>
                      <a:pt x="17335" y="19399"/>
                      <a:pt x="17313" y="19416"/>
                    </a:cubicBezTo>
                    <a:cubicBezTo>
                      <a:pt x="17244" y="19468"/>
                      <a:pt x="17173" y="19520"/>
                      <a:pt x="17103" y="19571"/>
                    </a:cubicBezTo>
                    <a:cubicBezTo>
                      <a:pt x="17094" y="19577"/>
                      <a:pt x="17084" y="19580"/>
                      <a:pt x="17074" y="19580"/>
                    </a:cubicBezTo>
                    <a:close/>
                    <a:moveTo>
                      <a:pt x="4592" y="19628"/>
                    </a:moveTo>
                    <a:cubicBezTo>
                      <a:pt x="4582" y="19628"/>
                      <a:pt x="4572" y="19625"/>
                      <a:pt x="4564" y="19619"/>
                    </a:cubicBezTo>
                    <a:cubicBezTo>
                      <a:pt x="4493" y="19569"/>
                      <a:pt x="4422" y="19517"/>
                      <a:pt x="4351" y="19464"/>
                    </a:cubicBezTo>
                    <a:cubicBezTo>
                      <a:pt x="4330" y="19448"/>
                      <a:pt x="4325" y="19418"/>
                      <a:pt x="4341" y="19396"/>
                    </a:cubicBezTo>
                    <a:cubicBezTo>
                      <a:pt x="4358" y="19374"/>
                      <a:pt x="4388" y="19370"/>
                      <a:pt x="4410" y="19386"/>
                    </a:cubicBezTo>
                    <a:cubicBezTo>
                      <a:pt x="4480" y="19438"/>
                      <a:pt x="4550" y="19489"/>
                      <a:pt x="4620" y="19539"/>
                    </a:cubicBezTo>
                    <a:cubicBezTo>
                      <a:pt x="4643" y="19555"/>
                      <a:pt x="4648" y="19585"/>
                      <a:pt x="4632" y="19607"/>
                    </a:cubicBezTo>
                    <a:cubicBezTo>
                      <a:pt x="4623" y="19621"/>
                      <a:pt x="4607" y="19628"/>
                      <a:pt x="4592" y="19628"/>
                    </a:cubicBezTo>
                    <a:close/>
                    <a:moveTo>
                      <a:pt x="16644" y="19875"/>
                    </a:moveTo>
                    <a:cubicBezTo>
                      <a:pt x="16628" y="19875"/>
                      <a:pt x="16612" y="19867"/>
                      <a:pt x="16603" y="19852"/>
                    </a:cubicBezTo>
                    <a:cubicBezTo>
                      <a:pt x="16588" y="19830"/>
                      <a:pt x="16594" y="19799"/>
                      <a:pt x="16617" y="19785"/>
                    </a:cubicBezTo>
                    <a:cubicBezTo>
                      <a:pt x="16689" y="19738"/>
                      <a:pt x="16762" y="19689"/>
                      <a:pt x="16833" y="19641"/>
                    </a:cubicBezTo>
                    <a:cubicBezTo>
                      <a:pt x="16855" y="19626"/>
                      <a:pt x="16886" y="19631"/>
                      <a:pt x="16901" y="19654"/>
                    </a:cubicBezTo>
                    <a:cubicBezTo>
                      <a:pt x="16916" y="19676"/>
                      <a:pt x="16911" y="19706"/>
                      <a:pt x="16888" y="19722"/>
                    </a:cubicBezTo>
                    <a:cubicBezTo>
                      <a:pt x="16817" y="19771"/>
                      <a:pt x="16743" y="19819"/>
                      <a:pt x="16670" y="19867"/>
                    </a:cubicBezTo>
                    <a:cubicBezTo>
                      <a:pt x="16662" y="19872"/>
                      <a:pt x="16653" y="19875"/>
                      <a:pt x="16644" y="19875"/>
                    </a:cubicBezTo>
                    <a:close/>
                    <a:moveTo>
                      <a:pt x="5026" y="19920"/>
                    </a:moveTo>
                    <a:cubicBezTo>
                      <a:pt x="5017" y="19920"/>
                      <a:pt x="5008" y="19917"/>
                      <a:pt x="5000" y="19912"/>
                    </a:cubicBezTo>
                    <a:cubicBezTo>
                      <a:pt x="4926" y="19865"/>
                      <a:pt x="4852" y="19817"/>
                      <a:pt x="4780" y="19768"/>
                    </a:cubicBezTo>
                    <a:cubicBezTo>
                      <a:pt x="4758" y="19753"/>
                      <a:pt x="4752" y="19722"/>
                      <a:pt x="4767" y="19700"/>
                    </a:cubicBezTo>
                    <a:cubicBezTo>
                      <a:pt x="4782" y="19678"/>
                      <a:pt x="4812" y="19672"/>
                      <a:pt x="4835" y="19687"/>
                    </a:cubicBezTo>
                    <a:cubicBezTo>
                      <a:pt x="4906" y="19735"/>
                      <a:pt x="4980" y="19783"/>
                      <a:pt x="5052" y="19829"/>
                    </a:cubicBezTo>
                    <a:cubicBezTo>
                      <a:pt x="5075" y="19844"/>
                      <a:pt x="5082" y="19874"/>
                      <a:pt x="5067" y="19897"/>
                    </a:cubicBezTo>
                    <a:cubicBezTo>
                      <a:pt x="5058" y="19912"/>
                      <a:pt x="5042" y="19920"/>
                      <a:pt x="5026" y="19920"/>
                    </a:cubicBezTo>
                    <a:close/>
                    <a:moveTo>
                      <a:pt x="16200" y="20148"/>
                    </a:moveTo>
                    <a:cubicBezTo>
                      <a:pt x="16183" y="20148"/>
                      <a:pt x="16166" y="20139"/>
                      <a:pt x="16157" y="20123"/>
                    </a:cubicBezTo>
                    <a:cubicBezTo>
                      <a:pt x="16144" y="20100"/>
                      <a:pt x="16152" y="20070"/>
                      <a:pt x="16175" y="20056"/>
                    </a:cubicBezTo>
                    <a:cubicBezTo>
                      <a:pt x="16249" y="20013"/>
                      <a:pt x="16324" y="19968"/>
                      <a:pt x="16398" y="19923"/>
                    </a:cubicBezTo>
                    <a:cubicBezTo>
                      <a:pt x="16421" y="19909"/>
                      <a:pt x="16451" y="19916"/>
                      <a:pt x="16465" y="19939"/>
                    </a:cubicBezTo>
                    <a:cubicBezTo>
                      <a:pt x="16479" y="19962"/>
                      <a:pt x="16472" y="19992"/>
                      <a:pt x="16449" y="20007"/>
                    </a:cubicBezTo>
                    <a:cubicBezTo>
                      <a:pt x="16375" y="20052"/>
                      <a:pt x="16299" y="20097"/>
                      <a:pt x="16224" y="20141"/>
                    </a:cubicBezTo>
                    <a:cubicBezTo>
                      <a:pt x="16216" y="20146"/>
                      <a:pt x="16208" y="20148"/>
                      <a:pt x="16200" y="20148"/>
                    </a:cubicBezTo>
                    <a:close/>
                    <a:moveTo>
                      <a:pt x="5474" y="20190"/>
                    </a:moveTo>
                    <a:cubicBezTo>
                      <a:pt x="5465" y="20190"/>
                      <a:pt x="5457" y="20188"/>
                      <a:pt x="5449" y="20184"/>
                    </a:cubicBezTo>
                    <a:cubicBezTo>
                      <a:pt x="5374" y="20140"/>
                      <a:pt x="5298" y="20096"/>
                      <a:pt x="5223" y="20050"/>
                    </a:cubicBezTo>
                    <a:cubicBezTo>
                      <a:pt x="5200" y="20036"/>
                      <a:pt x="5192" y="20006"/>
                      <a:pt x="5206" y="19983"/>
                    </a:cubicBezTo>
                    <a:cubicBezTo>
                      <a:pt x="5220" y="19960"/>
                      <a:pt x="5250" y="19953"/>
                      <a:pt x="5273" y="19967"/>
                    </a:cubicBezTo>
                    <a:cubicBezTo>
                      <a:pt x="5348" y="20011"/>
                      <a:pt x="5423" y="20056"/>
                      <a:pt x="5498" y="20099"/>
                    </a:cubicBezTo>
                    <a:cubicBezTo>
                      <a:pt x="5521" y="20112"/>
                      <a:pt x="5530" y="20142"/>
                      <a:pt x="5516" y="20165"/>
                    </a:cubicBezTo>
                    <a:cubicBezTo>
                      <a:pt x="5507" y="20181"/>
                      <a:pt x="5491" y="20190"/>
                      <a:pt x="5474" y="20190"/>
                    </a:cubicBezTo>
                    <a:close/>
                    <a:moveTo>
                      <a:pt x="15743" y="20399"/>
                    </a:moveTo>
                    <a:cubicBezTo>
                      <a:pt x="15725" y="20399"/>
                      <a:pt x="15708" y="20389"/>
                      <a:pt x="15700" y="20372"/>
                    </a:cubicBezTo>
                    <a:cubicBezTo>
                      <a:pt x="15687" y="20348"/>
                      <a:pt x="15697" y="20319"/>
                      <a:pt x="15721" y="20306"/>
                    </a:cubicBezTo>
                    <a:cubicBezTo>
                      <a:pt x="15797" y="20267"/>
                      <a:pt x="15874" y="20225"/>
                      <a:pt x="15949" y="20184"/>
                    </a:cubicBezTo>
                    <a:cubicBezTo>
                      <a:pt x="15973" y="20171"/>
                      <a:pt x="16003" y="20180"/>
                      <a:pt x="16016" y="20203"/>
                    </a:cubicBezTo>
                    <a:cubicBezTo>
                      <a:pt x="16029" y="20227"/>
                      <a:pt x="16020" y="20257"/>
                      <a:pt x="15996" y="20270"/>
                    </a:cubicBezTo>
                    <a:cubicBezTo>
                      <a:pt x="15921" y="20312"/>
                      <a:pt x="15843" y="20353"/>
                      <a:pt x="15766" y="20393"/>
                    </a:cubicBezTo>
                    <a:cubicBezTo>
                      <a:pt x="15758" y="20397"/>
                      <a:pt x="15751" y="20399"/>
                      <a:pt x="15743" y="20399"/>
                    </a:cubicBezTo>
                    <a:close/>
                    <a:moveTo>
                      <a:pt x="5934" y="20438"/>
                    </a:moveTo>
                    <a:cubicBezTo>
                      <a:pt x="5927" y="20438"/>
                      <a:pt x="5919" y="20437"/>
                      <a:pt x="5912" y="20433"/>
                    </a:cubicBezTo>
                    <a:cubicBezTo>
                      <a:pt x="5835" y="20394"/>
                      <a:pt x="5756" y="20353"/>
                      <a:pt x="5679" y="20311"/>
                    </a:cubicBezTo>
                    <a:cubicBezTo>
                      <a:pt x="5655" y="20298"/>
                      <a:pt x="5646" y="20269"/>
                      <a:pt x="5659" y="20245"/>
                    </a:cubicBezTo>
                    <a:cubicBezTo>
                      <a:pt x="5672" y="20221"/>
                      <a:pt x="5702" y="20212"/>
                      <a:pt x="5726" y="20225"/>
                    </a:cubicBezTo>
                    <a:cubicBezTo>
                      <a:pt x="5802" y="20266"/>
                      <a:pt x="5880" y="20307"/>
                      <a:pt x="5956" y="20346"/>
                    </a:cubicBezTo>
                    <a:cubicBezTo>
                      <a:pt x="5980" y="20358"/>
                      <a:pt x="5990" y="20388"/>
                      <a:pt x="5978" y="20412"/>
                    </a:cubicBezTo>
                    <a:cubicBezTo>
                      <a:pt x="5969" y="20429"/>
                      <a:pt x="5952" y="20438"/>
                      <a:pt x="5934" y="20438"/>
                    </a:cubicBezTo>
                    <a:close/>
                    <a:moveTo>
                      <a:pt x="15275" y="20627"/>
                    </a:moveTo>
                    <a:cubicBezTo>
                      <a:pt x="15257" y="20627"/>
                      <a:pt x="15239" y="20617"/>
                      <a:pt x="15231" y="20599"/>
                    </a:cubicBezTo>
                    <a:cubicBezTo>
                      <a:pt x="15219" y="20574"/>
                      <a:pt x="15230" y="20545"/>
                      <a:pt x="15255" y="20534"/>
                    </a:cubicBezTo>
                    <a:cubicBezTo>
                      <a:pt x="15333" y="20498"/>
                      <a:pt x="15412" y="20460"/>
                      <a:pt x="15489" y="20423"/>
                    </a:cubicBezTo>
                    <a:cubicBezTo>
                      <a:pt x="15513" y="20411"/>
                      <a:pt x="15543" y="20421"/>
                      <a:pt x="15555" y="20445"/>
                    </a:cubicBezTo>
                    <a:cubicBezTo>
                      <a:pt x="15566" y="20470"/>
                      <a:pt x="15556" y="20499"/>
                      <a:pt x="15532" y="20511"/>
                    </a:cubicBezTo>
                    <a:cubicBezTo>
                      <a:pt x="15454" y="20549"/>
                      <a:pt x="15375" y="20586"/>
                      <a:pt x="15296" y="20623"/>
                    </a:cubicBezTo>
                    <a:cubicBezTo>
                      <a:pt x="15289" y="20626"/>
                      <a:pt x="15282" y="20627"/>
                      <a:pt x="15275" y="20627"/>
                    </a:cubicBezTo>
                    <a:close/>
                    <a:moveTo>
                      <a:pt x="6406" y="20664"/>
                    </a:moveTo>
                    <a:cubicBezTo>
                      <a:pt x="6400" y="20664"/>
                      <a:pt x="6393" y="20663"/>
                      <a:pt x="6386" y="20660"/>
                    </a:cubicBezTo>
                    <a:cubicBezTo>
                      <a:pt x="6306" y="20624"/>
                      <a:pt x="6226" y="20587"/>
                      <a:pt x="6148" y="20549"/>
                    </a:cubicBezTo>
                    <a:cubicBezTo>
                      <a:pt x="6123" y="20538"/>
                      <a:pt x="6113" y="20508"/>
                      <a:pt x="6125" y="20484"/>
                    </a:cubicBezTo>
                    <a:cubicBezTo>
                      <a:pt x="6136" y="20460"/>
                      <a:pt x="6166" y="20449"/>
                      <a:pt x="6190" y="20461"/>
                    </a:cubicBezTo>
                    <a:cubicBezTo>
                      <a:pt x="6267" y="20498"/>
                      <a:pt x="6347" y="20535"/>
                      <a:pt x="6426" y="20571"/>
                    </a:cubicBezTo>
                    <a:cubicBezTo>
                      <a:pt x="6451" y="20582"/>
                      <a:pt x="6462" y="20611"/>
                      <a:pt x="6451" y="20635"/>
                    </a:cubicBezTo>
                    <a:cubicBezTo>
                      <a:pt x="6443" y="20653"/>
                      <a:pt x="6425" y="20664"/>
                      <a:pt x="6406" y="20664"/>
                    </a:cubicBezTo>
                    <a:close/>
                    <a:moveTo>
                      <a:pt x="14797" y="20832"/>
                    </a:moveTo>
                    <a:cubicBezTo>
                      <a:pt x="14778" y="20832"/>
                      <a:pt x="14759" y="20821"/>
                      <a:pt x="14752" y="20802"/>
                    </a:cubicBezTo>
                    <a:cubicBezTo>
                      <a:pt x="14741" y="20777"/>
                      <a:pt x="14754" y="20748"/>
                      <a:pt x="14779" y="20738"/>
                    </a:cubicBezTo>
                    <a:cubicBezTo>
                      <a:pt x="14858" y="20706"/>
                      <a:pt x="14939" y="20673"/>
                      <a:pt x="15018" y="20639"/>
                    </a:cubicBezTo>
                    <a:cubicBezTo>
                      <a:pt x="15043" y="20628"/>
                      <a:pt x="15072" y="20640"/>
                      <a:pt x="15082" y="20664"/>
                    </a:cubicBezTo>
                    <a:cubicBezTo>
                      <a:pt x="15093" y="20689"/>
                      <a:pt x="15082" y="20718"/>
                      <a:pt x="15057" y="20729"/>
                    </a:cubicBezTo>
                    <a:cubicBezTo>
                      <a:pt x="14977" y="20763"/>
                      <a:pt x="14895" y="20797"/>
                      <a:pt x="14815" y="20829"/>
                    </a:cubicBezTo>
                    <a:cubicBezTo>
                      <a:pt x="14809" y="20831"/>
                      <a:pt x="14803" y="20832"/>
                      <a:pt x="14797" y="20832"/>
                    </a:cubicBezTo>
                    <a:close/>
                    <a:moveTo>
                      <a:pt x="6889" y="20867"/>
                    </a:moveTo>
                    <a:cubicBezTo>
                      <a:pt x="6883" y="20867"/>
                      <a:pt x="6877" y="20866"/>
                      <a:pt x="6871" y="20863"/>
                    </a:cubicBezTo>
                    <a:cubicBezTo>
                      <a:pt x="6790" y="20832"/>
                      <a:pt x="6708" y="20798"/>
                      <a:pt x="6628" y="20765"/>
                    </a:cubicBezTo>
                    <a:cubicBezTo>
                      <a:pt x="6603" y="20754"/>
                      <a:pt x="6591" y="20725"/>
                      <a:pt x="6601" y="20700"/>
                    </a:cubicBezTo>
                    <a:cubicBezTo>
                      <a:pt x="6612" y="20676"/>
                      <a:pt x="6641" y="20664"/>
                      <a:pt x="6665" y="20674"/>
                    </a:cubicBezTo>
                    <a:cubicBezTo>
                      <a:pt x="6745" y="20708"/>
                      <a:pt x="6827" y="20741"/>
                      <a:pt x="6907" y="20772"/>
                    </a:cubicBezTo>
                    <a:cubicBezTo>
                      <a:pt x="6932" y="20782"/>
                      <a:pt x="6945" y="20810"/>
                      <a:pt x="6935" y="20836"/>
                    </a:cubicBezTo>
                    <a:cubicBezTo>
                      <a:pt x="6927" y="20855"/>
                      <a:pt x="6909" y="20867"/>
                      <a:pt x="6889" y="20867"/>
                    </a:cubicBezTo>
                    <a:close/>
                    <a:moveTo>
                      <a:pt x="14308" y="21015"/>
                    </a:moveTo>
                    <a:cubicBezTo>
                      <a:pt x="14287" y="21015"/>
                      <a:pt x="14268" y="21002"/>
                      <a:pt x="14261" y="20982"/>
                    </a:cubicBezTo>
                    <a:cubicBezTo>
                      <a:pt x="14253" y="20956"/>
                      <a:pt x="14266" y="20928"/>
                      <a:pt x="14292" y="20920"/>
                    </a:cubicBezTo>
                    <a:cubicBezTo>
                      <a:pt x="14373" y="20891"/>
                      <a:pt x="14456" y="20862"/>
                      <a:pt x="14536" y="20832"/>
                    </a:cubicBezTo>
                    <a:cubicBezTo>
                      <a:pt x="14562" y="20822"/>
                      <a:pt x="14590" y="20835"/>
                      <a:pt x="14599" y="20861"/>
                    </a:cubicBezTo>
                    <a:cubicBezTo>
                      <a:pt x="14609" y="20886"/>
                      <a:pt x="14596" y="20914"/>
                      <a:pt x="14571" y="20923"/>
                    </a:cubicBezTo>
                    <a:cubicBezTo>
                      <a:pt x="14489" y="20954"/>
                      <a:pt x="14406" y="20984"/>
                      <a:pt x="14324" y="21012"/>
                    </a:cubicBezTo>
                    <a:cubicBezTo>
                      <a:pt x="14318" y="21014"/>
                      <a:pt x="14313" y="21015"/>
                      <a:pt x="14308" y="21015"/>
                    </a:cubicBezTo>
                    <a:close/>
                    <a:moveTo>
                      <a:pt x="7382" y="21045"/>
                    </a:moveTo>
                    <a:cubicBezTo>
                      <a:pt x="7377" y="21045"/>
                      <a:pt x="7371" y="21044"/>
                      <a:pt x="7366" y="21043"/>
                    </a:cubicBezTo>
                    <a:cubicBezTo>
                      <a:pt x="7282" y="21015"/>
                      <a:pt x="7199" y="20985"/>
                      <a:pt x="7118" y="20956"/>
                    </a:cubicBezTo>
                    <a:cubicBezTo>
                      <a:pt x="7092" y="20947"/>
                      <a:pt x="7079" y="20919"/>
                      <a:pt x="7088" y="20893"/>
                    </a:cubicBezTo>
                    <a:cubicBezTo>
                      <a:pt x="7098" y="20868"/>
                      <a:pt x="7126" y="20855"/>
                      <a:pt x="7151" y="20864"/>
                    </a:cubicBezTo>
                    <a:cubicBezTo>
                      <a:pt x="7231" y="20893"/>
                      <a:pt x="7314" y="20922"/>
                      <a:pt x="7397" y="20950"/>
                    </a:cubicBezTo>
                    <a:cubicBezTo>
                      <a:pt x="7423" y="20958"/>
                      <a:pt x="7437" y="20986"/>
                      <a:pt x="7428" y="21012"/>
                    </a:cubicBezTo>
                    <a:cubicBezTo>
                      <a:pt x="7421" y="21032"/>
                      <a:pt x="7402" y="21045"/>
                      <a:pt x="7382" y="21045"/>
                    </a:cubicBezTo>
                    <a:close/>
                    <a:moveTo>
                      <a:pt x="13810" y="21173"/>
                    </a:moveTo>
                    <a:cubicBezTo>
                      <a:pt x="13789" y="21173"/>
                      <a:pt x="13769" y="21159"/>
                      <a:pt x="13763" y="21138"/>
                    </a:cubicBezTo>
                    <a:cubicBezTo>
                      <a:pt x="13755" y="21112"/>
                      <a:pt x="13770" y="21084"/>
                      <a:pt x="13796" y="21077"/>
                    </a:cubicBezTo>
                    <a:cubicBezTo>
                      <a:pt x="13879" y="21053"/>
                      <a:pt x="13963" y="21027"/>
                      <a:pt x="14045" y="21001"/>
                    </a:cubicBezTo>
                    <a:cubicBezTo>
                      <a:pt x="14071" y="20993"/>
                      <a:pt x="14098" y="21007"/>
                      <a:pt x="14106" y="21033"/>
                    </a:cubicBezTo>
                    <a:cubicBezTo>
                      <a:pt x="14115" y="21059"/>
                      <a:pt x="14100" y="21086"/>
                      <a:pt x="14075" y="21095"/>
                    </a:cubicBezTo>
                    <a:cubicBezTo>
                      <a:pt x="13992" y="21121"/>
                      <a:pt x="13907" y="21147"/>
                      <a:pt x="13824" y="21171"/>
                    </a:cubicBezTo>
                    <a:cubicBezTo>
                      <a:pt x="13819" y="21172"/>
                      <a:pt x="13814" y="21173"/>
                      <a:pt x="13810" y="21173"/>
                    </a:cubicBezTo>
                    <a:close/>
                    <a:moveTo>
                      <a:pt x="7882" y="21199"/>
                    </a:moveTo>
                    <a:cubicBezTo>
                      <a:pt x="7877" y="21199"/>
                      <a:pt x="7873" y="21199"/>
                      <a:pt x="7869" y="21197"/>
                    </a:cubicBezTo>
                    <a:cubicBezTo>
                      <a:pt x="7785" y="21174"/>
                      <a:pt x="7700" y="21149"/>
                      <a:pt x="7617" y="21123"/>
                    </a:cubicBezTo>
                    <a:cubicBezTo>
                      <a:pt x="7591" y="21115"/>
                      <a:pt x="7577" y="21088"/>
                      <a:pt x="7585" y="21062"/>
                    </a:cubicBezTo>
                    <a:cubicBezTo>
                      <a:pt x="7592" y="21036"/>
                      <a:pt x="7620" y="21022"/>
                      <a:pt x="7646" y="21030"/>
                    </a:cubicBezTo>
                    <a:cubicBezTo>
                      <a:pt x="7728" y="21055"/>
                      <a:pt x="7812" y="21080"/>
                      <a:pt x="7895" y="21103"/>
                    </a:cubicBezTo>
                    <a:cubicBezTo>
                      <a:pt x="7921" y="21110"/>
                      <a:pt x="7936" y="21138"/>
                      <a:pt x="7929" y="21164"/>
                    </a:cubicBezTo>
                    <a:cubicBezTo>
                      <a:pt x="7923" y="21185"/>
                      <a:pt x="7903" y="21199"/>
                      <a:pt x="7882" y="21199"/>
                    </a:cubicBezTo>
                    <a:close/>
                    <a:moveTo>
                      <a:pt x="13305" y="21307"/>
                    </a:moveTo>
                    <a:cubicBezTo>
                      <a:pt x="13283" y="21307"/>
                      <a:pt x="13263" y="21291"/>
                      <a:pt x="13258" y="21269"/>
                    </a:cubicBezTo>
                    <a:cubicBezTo>
                      <a:pt x="13251" y="21243"/>
                      <a:pt x="13268" y="21216"/>
                      <a:pt x="13294" y="21210"/>
                    </a:cubicBezTo>
                    <a:cubicBezTo>
                      <a:pt x="13378" y="21190"/>
                      <a:pt x="13463" y="21168"/>
                      <a:pt x="13546" y="21147"/>
                    </a:cubicBezTo>
                    <a:cubicBezTo>
                      <a:pt x="13572" y="21140"/>
                      <a:pt x="13599" y="21155"/>
                      <a:pt x="13606" y="21181"/>
                    </a:cubicBezTo>
                    <a:cubicBezTo>
                      <a:pt x="13613" y="21207"/>
                      <a:pt x="13597" y="21234"/>
                      <a:pt x="13571" y="21241"/>
                    </a:cubicBezTo>
                    <a:cubicBezTo>
                      <a:pt x="13487" y="21263"/>
                      <a:pt x="13402" y="21285"/>
                      <a:pt x="13317" y="21305"/>
                    </a:cubicBezTo>
                    <a:cubicBezTo>
                      <a:pt x="13313" y="21306"/>
                      <a:pt x="13309" y="21307"/>
                      <a:pt x="13305" y="21307"/>
                    </a:cubicBezTo>
                    <a:close/>
                    <a:moveTo>
                      <a:pt x="8388" y="21328"/>
                    </a:moveTo>
                    <a:cubicBezTo>
                      <a:pt x="8384" y="21328"/>
                      <a:pt x="8381" y="21328"/>
                      <a:pt x="8377" y="21327"/>
                    </a:cubicBezTo>
                    <a:cubicBezTo>
                      <a:pt x="8292" y="21308"/>
                      <a:pt x="8206" y="21287"/>
                      <a:pt x="8122" y="21265"/>
                    </a:cubicBezTo>
                    <a:cubicBezTo>
                      <a:pt x="8096" y="21259"/>
                      <a:pt x="8080" y="21232"/>
                      <a:pt x="8087" y="21206"/>
                    </a:cubicBezTo>
                    <a:cubicBezTo>
                      <a:pt x="8093" y="21180"/>
                      <a:pt x="8120" y="21164"/>
                      <a:pt x="8146" y="21170"/>
                    </a:cubicBezTo>
                    <a:cubicBezTo>
                      <a:pt x="8230" y="21192"/>
                      <a:pt x="8315" y="21212"/>
                      <a:pt x="8399" y="21232"/>
                    </a:cubicBezTo>
                    <a:cubicBezTo>
                      <a:pt x="8425" y="21238"/>
                      <a:pt x="8442" y="21264"/>
                      <a:pt x="8436" y="21290"/>
                    </a:cubicBezTo>
                    <a:cubicBezTo>
                      <a:pt x="8430" y="21313"/>
                      <a:pt x="8410" y="21328"/>
                      <a:pt x="8388" y="21328"/>
                    </a:cubicBezTo>
                    <a:close/>
                    <a:moveTo>
                      <a:pt x="12794" y="21415"/>
                    </a:moveTo>
                    <a:cubicBezTo>
                      <a:pt x="12771" y="21415"/>
                      <a:pt x="12751" y="21399"/>
                      <a:pt x="12746" y="21375"/>
                    </a:cubicBezTo>
                    <a:cubicBezTo>
                      <a:pt x="12741" y="21349"/>
                      <a:pt x="12759" y="21323"/>
                      <a:pt x="12785" y="21318"/>
                    </a:cubicBezTo>
                    <a:cubicBezTo>
                      <a:pt x="12871" y="21302"/>
                      <a:pt x="12957" y="21285"/>
                      <a:pt x="13040" y="21267"/>
                    </a:cubicBezTo>
                    <a:cubicBezTo>
                      <a:pt x="13067" y="21262"/>
                      <a:pt x="13093" y="21278"/>
                      <a:pt x="13098" y="21305"/>
                    </a:cubicBezTo>
                    <a:cubicBezTo>
                      <a:pt x="13104" y="21331"/>
                      <a:pt x="13087" y="21357"/>
                      <a:pt x="13061" y="21363"/>
                    </a:cubicBezTo>
                    <a:cubicBezTo>
                      <a:pt x="12976" y="21381"/>
                      <a:pt x="12890" y="21398"/>
                      <a:pt x="12804" y="21415"/>
                    </a:cubicBezTo>
                    <a:cubicBezTo>
                      <a:pt x="12800" y="21415"/>
                      <a:pt x="12797" y="21415"/>
                      <a:pt x="12794" y="21415"/>
                    </a:cubicBezTo>
                    <a:close/>
                    <a:moveTo>
                      <a:pt x="8900" y="21433"/>
                    </a:moveTo>
                    <a:cubicBezTo>
                      <a:pt x="8897" y="21433"/>
                      <a:pt x="8894" y="21432"/>
                      <a:pt x="8891" y="21432"/>
                    </a:cubicBezTo>
                    <a:cubicBezTo>
                      <a:pt x="8805" y="21416"/>
                      <a:pt x="8718" y="21400"/>
                      <a:pt x="8633" y="21383"/>
                    </a:cubicBezTo>
                    <a:cubicBezTo>
                      <a:pt x="8607" y="21377"/>
                      <a:pt x="8590" y="21351"/>
                      <a:pt x="8595" y="21325"/>
                    </a:cubicBezTo>
                    <a:cubicBezTo>
                      <a:pt x="8600" y="21298"/>
                      <a:pt x="8626" y="21281"/>
                      <a:pt x="8653" y="21287"/>
                    </a:cubicBezTo>
                    <a:cubicBezTo>
                      <a:pt x="8737" y="21304"/>
                      <a:pt x="8823" y="21320"/>
                      <a:pt x="8908" y="21335"/>
                    </a:cubicBezTo>
                    <a:cubicBezTo>
                      <a:pt x="8935" y="21340"/>
                      <a:pt x="8952" y="21366"/>
                      <a:pt x="8948" y="21392"/>
                    </a:cubicBezTo>
                    <a:cubicBezTo>
                      <a:pt x="8943" y="21416"/>
                      <a:pt x="8923" y="21433"/>
                      <a:pt x="8900" y="21433"/>
                    </a:cubicBezTo>
                    <a:close/>
                    <a:moveTo>
                      <a:pt x="12279" y="21499"/>
                    </a:moveTo>
                    <a:cubicBezTo>
                      <a:pt x="12255" y="21499"/>
                      <a:pt x="12234" y="21481"/>
                      <a:pt x="12231" y="21457"/>
                    </a:cubicBezTo>
                    <a:cubicBezTo>
                      <a:pt x="12227" y="21430"/>
                      <a:pt x="12246" y="21405"/>
                      <a:pt x="12272" y="21402"/>
                    </a:cubicBezTo>
                    <a:cubicBezTo>
                      <a:pt x="12359" y="21390"/>
                      <a:pt x="12445" y="21377"/>
                      <a:pt x="12529" y="21363"/>
                    </a:cubicBezTo>
                    <a:cubicBezTo>
                      <a:pt x="12556" y="21359"/>
                      <a:pt x="12581" y="21377"/>
                      <a:pt x="12586" y="21404"/>
                    </a:cubicBezTo>
                    <a:cubicBezTo>
                      <a:pt x="12590" y="21430"/>
                      <a:pt x="12572" y="21455"/>
                      <a:pt x="12545" y="21460"/>
                    </a:cubicBezTo>
                    <a:cubicBezTo>
                      <a:pt x="12460" y="21474"/>
                      <a:pt x="12373" y="21487"/>
                      <a:pt x="12286" y="21499"/>
                    </a:cubicBezTo>
                    <a:cubicBezTo>
                      <a:pt x="12284" y="21499"/>
                      <a:pt x="12281" y="21499"/>
                      <a:pt x="12279" y="21499"/>
                    </a:cubicBezTo>
                    <a:close/>
                    <a:moveTo>
                      <a:pt x="9416" y="21512"/>
                    </a:moveTo>
                    <a:cubicBezTo>
                      <a:pt x="9414" y="21512"/>
                      <a:pt x="9411" y="21512"/>
                      <a:pt x="9409" y="21511"/>
                    </a:cubicBezTo>
                    <a:cubicBezTo>
                      <a:pt x="9323" y="21500"/>
                      <a:pt x="9235" y="21488"/>
                      <a:pt x="9150" y="21475"/>
                    </a:cubicBezTo>
                    <a:cubicBezTo>
                      <a:pt x="9123" y="21471"/>
                      <a:pt x="9105" y="21446"/>
                      <a:pt x="9109" y="21419"/>
                    </a:cubicBezTo>
                    <a:cubicBezTo>
                      <a:pt x="9113" y="21392"/>
                      <a:pt x="9138" y="21374"/>
                      <a:pt x="9164" y="21378"/>
                    </a:cubicBezTo>
                    <a:cubicBezTo>
                      <a:pt x="9249" y="21391"/>
                      <a:pt x="9336" y="21403"/>
                      <a:pt x="9422" y="21414"/>
                    </a:cubicBezTo>
                    <a:cubicBezTo>
                      <a:pt x="9449" y="21418"/>
                      <a:pt x="9468" y="21442"/>
                      <a:pt x="9464" y="21469"/>
                    </a:cubicBezTo>
                    <a:cubicBezTo>
                      <a:pt x="9461" y="21494"/>
                      <a:pt x="9440" y="21512"/>
                      <a:pt x="9416" y="21512"/>
                    </a:cubicBezTo>
                    <a:close/>
                    <a:moveTo>
                      <a:pt x="11760" y="21558"/>
                    </a:moveTo>
                    <a:cubicBezTo>
                      <a:pt x="11735" y="21558"/>
                      <a:pt x="11714" y="21539"/>
                      <a:pt x="11711" y="21513"/>
                    </a:cubicBezTo>
                    <a:cubicBezTo>
                      <a:pt x="11709" y="21486"/>
                      <a:pt x="11729" y="21462"/>
                      <a:pt x="11756" y="21460"/>
                    </a:cubicBezTo>
                    <a:cubicBezTo>
                      <a:pt x="11842" y="21452"/>
                      <a:pt x="11929" y="21444"/>
                      <a:pt x="12015" y="21434"/>
                    </a:cubicBezTo>
                    <a:cubicBezTo>
                      <a:pt x="12041" y="21431"/>
                      <a:pt x="12066" y="21450"/>
                      <a:pt x="12069" y="21477"/>
                    </a:cubicBezTo>
                    <a:cubicBezTo>
                      <a:pt x="12072" y="21504"/>
                      <a:pt x="12052" y="21528"/>
                      <a:pt x="12026" y="21531"/>
                    </a:cubicBezTo>
                    <a:cubicBezTo>
                      <a:pt x="11939" y="21541"/>
                      <a:pt x="11851" y="21550"/>
                      <a:pt x="11765" y="21558"/>
                    </a:cubicBezTo>
                    <a:cubicBezTo>
                      <a:pt x="11763" y="21558"/>
                      <a:pt x="11762" y="21558"/>
                      <a:pt x="11760" y="21558"/>
                    </a:cubicBezTo>
                    <a:close/>
                    <a:moveTo>
                      <a:pt x="9935" y="21566"/>
                    </a:moveTo>
                    <a:cubicBezTo>
                      <a:pt x="9934" y="21566"/>
                      <a:pt x="9932" y="21566"/>
                      <a:pt x="9931" y="21566"/>
                    </a:cubicBezTo>
                    <a:cubicBezTo>
                      <a:pt x="9845" y="21559"/>
                      <a:pt x="9757" y="21551"/>
                      <a:pt x="9670" y="21542"/>
                    </a:cubicBezTo>
                    <a:cubicBezTo>
                      <a:pt x="9643" y="21539"/>
                      <a:pt x="9623" y="21515"/>
                      <a:pt x="9626" y="21488"/>
                    </a:cubicBezTo>
                    <a:cubicBezTo>
                      <a:pt x="9629" y="21461"/>
                      <a:pt x="9653" y="21442"/>
                      <a:pt x="9680" y="21444"/>
                    </a:cubicBezTo>
                    <a:cubicBezTo>
                      <a:pt x="9766" y="21453"/>
                      <a:pt x="9854" y="21461"/>
                      <a:pt x="9939" y="21468"/>
                    </a:cubicBezTo>
                    <a:cubicBezTo>
                      <a:pt x="9966" y="21470"/>
                      <a:pt x="9986" y="21494"/>
                      <a:pt x="9984" y="21521"/>
                    </a:cubicBezTo>
                    <a:cubicBezTo>
                      <a:pt x="9982" y="21546"/>
                      <a:pt x="9960" y="21566"/>
                      <a:pt x="9935" y="21566"/>
                    </a:cubicBezTo>
                    <a:close/>
                    <a:moveTo>
                      <a:pt x="11239" y="21591"/>
                    </a:moveTo>
                    <a:cubicBezTo>
                      <a:pt x="11213" y="21591"/>
                      <a:pt x="11191" y="21571"/>
                      <a:pt x="11190" y="21544"/>
                    </a:cubicBezTo>
                    <a:cubicBezTo>
                      <a:pt x="11189" y="21517"/>
                      <a:pt x="11210" y="21494"/>
                      <a:pt x="11237" y="21493"/>
                    </a:cubicBezTo>
                    <a:cubicBezTo>
                      <a:pt x="11324" y="21490"/>
                      <a:pt x="11411" y="21485"/>
                      <a:pt x="11497" y="21480"/>
                    </a:cubicBezTo>
                    <a:cubicBezTo>
                      <a:pt x="11524" y="21478"/>
                      <a:pt x="11547" y="21498"/>
                      <a:pt x="11549" y="21525"/>
                    </a:cubicBezTo>
                    <a:cubicBezTo>
                      <a:pt x="11550" y="21552"/>
                      <a:pt x="11530" y="21576"/>
                      <a:pt x="11503" y="21578"/>
                    </a:cubicBezTo>
                    <a:cubicBezTo>
                      <a:pt x="11417" y="21583"/>
                      <a:pt x="11329" y="21588"/>
                      <a:pt x="11241" y="21591"/>
                    </a:cubicBezTo>
                    <a:cubicBezTo>
                      <a:pt x="11240" y="21591"/>
                      <a:pt x="11240" y="21591"/>
                      <a:pt x="11239" y="21591"/>
                    </a:cubicBezTo>
                    <a:close/>
                    <a:moveTo>
                      <a:pt x="10456" y="21595"/>
                    </a:moveTo>
                    <a:cubicBezTo>
                      <a:pt x="10456" y="21595"/>
                      <a:pt x="10455" y="21595"/>
                      <a:pt x="10455" y="21595"/>
                    </a:cubicBezTo>
                    <a:cubicBezTo>
                      <a:pt x="10367" y="21592"/>
                      <a:pt x="10279" y="21588"/>
                      <a:pt x="10193" y="21583"/>
                    </a:cubicBezTo>
                    <a:cubicBezTo>
                      <a:pt x="10166" y="21582"/>
                      <a:pt x="10145" y="21559"/>
                      <a:pt x="10147" y="21532"/>
                    </a:cubicBezTo>
                    <a:cubicBezTo>
                      <a:pt x="10148" y="21505"/>
                      <a:pt x="10171" y="21485"/>
                      <a:pt x="10198" y="21485"/>
                    </a:cubicBezTo>
                    <a:cubicBezTo>
                      <a:pt x="10283" y="21490"/>
                      <a:pt x="10371" y="21494"/>
                      <a:pt x="10458" y="21497"/>
                    </a:cubicBezTo>
                    <a:cubicBezTo>
                      <a:pt x="10485" y="21498"/>
                      <a:pt x="10506" y="21520"/>
                      <a:pt x="10505" y="21547"/>
                    </a:cubicBezTo>
                    <a:cubicBezTo>
                      <a:pt x="10504" y="21574"/>
                      <a:pt x="10483" y="21595"/>
                      <a:pt x="10456" y="21595"/>
                    </a:cubicBezTo>
                    <a:close/>
                    <a:moveTo>
                      <a:pt x="10800" y="21600"/>
                    </a:moveTo>
                    <a:cubicBezTo>
                      <a:pt x="10772" y="21600"/>
                      <a:pt x="10745" y="21600"/>
                      <a:pt x="10717" y="21600"/>
                    </a:cubicBezTo>
                    <a:cubicBezTo>
                      <a:pt x="10690" y="21599"/>
                      <a:pt x="10668" y="21577"/>
                      <a:pt x="10668" y="21550"/>
                    </a:cubicBezTo>
                    <a:cubicBezTo>
                      <a:pt x="10669" y="21523"/>
                      <a:pt x="10691" y="21502"/>
                      <a:pt x="10717" y="21502"/>
                    </a:cubicBezTo>
                    <a:cubicBezTo>
                      <a:pt x="10718" y="21502"/>
                      <a:pt x="10718" y="21502"/>
                      <a:pt x="10718" y="21502"/>
                    </a:cubicBezTo>
                    <a:cubicBezTo>
                      <a:pt x="10804" y="21502"/>
                      <a:pt x="10891" y="21502"/>
                      <a:pt x="10978" y="21501"/>
                    </a:cubicBezTo>
                    <a:cubicBezTo>
                      <a:pt x="10978" y="21501"/>
                      <a:pt x="10978" y="21501"/>
                      <a:pt x="10979" y="21501"/>
                    </a:cubicBezTo>
                    <a:cubicBezTo>
                      <a:pt x="11005" y="21501"/>
                      <a:pt x="11027" y="21522"/>
                      <a:pt x="11027" y="21549"/>
                    </a:cubicBezTo>
                    <a:cubicBezTo>
                      <a:pt x="11028" y="21576"/>
                      <a:pt x="11006" y="21598"/>
                      <a:pt x="10979" y="21599"/>
                    </a:cubicBezTo>
                    <a:cubicBezTo>
                      <a:pt x="10920" y="21600"/>
                      <a:pt x="10860" y="21600"/>
                      <a:pt x="10800" y="21600"/>
                    </a:cubicBezTo>
                    <a:close/>
                  </a:path>
                </a:pathLst>
              </a:custGeom>
              <a:solidFill>
                <a:srgbClr val="176490"/>
              </a:solidFill>
              <a:ln w="12700">
                <a:solidFill>
                  <a:schemeClr val="tx2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0" name="ïŝ1îḍè">
                <a:extLst>
                  <a:ext uri="{FF2B5EF4-FFF2-40B4-BE49-F238E27FC236}">
                    <a16:creationId xmlns:a16="http://schemas.microsoft.com/office/drawing/2014/main" id="{1B58A0F5-7F4D-4A6D-9DA7-1552F14C6642}"/>
                  </a:ext>
                </a:extLst>
              </p:cNvPr>
              <p:cNvGrpSpPr/>
              <p:nvPr/>
            </p:nvGrpSpPr>
            <p:grpSpPr>
              <a:xfrm>
                <a:off x="5073172" y="2796315"/>
                <a:ext cx="1973808" cy="1973812"/>
                <a:chOff x="0" y="0"/>
                <a:chExt cx="3947612" cy="3947620"/>
              </a:xfrm>
            </p:grpSpPr>
            <p:sp>
              <p:nvSpPr>
                <p:cNvPr id="49" name="iṥḻíḓé">
                  <a:extLst>
                    <a:ext uri="{FF2B5EF4-FFF2-40B4-BE49-F238E27FC236}">
                      <a16:creationId xmlns:a16="http://schemas.microsoft.com/office/drawing/2014/main" id="{A8F6D7C6-C3A2-466A-8681-62DCC67793F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47612" cy="3947620"/>
                </a:xfrm>
                <a:prstGeom prst="ellipse">
                  <a:avLst/>
                </a:prstGeom>
                <a:solidFill>
                  <a:schemeClr val="tx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i$líḑé">
                  <a:extLst>
                    <a:ext uri="{FF2B5EF4-FFF2-40B4-BE49-F238E27FC236}">
                      <a16:creationId xmlns:a16="http://schemas.microsoft.com/office/drawing/2014/main" id="{55DC0604-580B-4396-9DF8-84829D63D883}"/>
                    </a:ext>
                  </a:extLst>
                </p:cNvPr>
                <p:cNvSpPr/>
                <p:nvPr/>
              </p:nvSpPr>
              <p:spPr>
                <a:xfrm>
                  <a:off x="68872" y="329382"/>
                  <a:ext cx="3794628" cy="34017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78" y="0"/>
                      </a:moveTo>
                      <a:lnTo>
                        <a:pt x="5241" y="531"/>
                      </a:lnTo>
                      <a:lnTo>
                        <a:pt x="5825" y="531"/>
                      </a:lnTo>
                      <a:lnTo>
                        <a:pt x="5878" y="722"/>
                      </a:lnTo>
                      <a:lnTo>
                        <a:pt x="5727" y="881"/>
                      </a:lnTo>
                      <a:lnTo>
                        <a:pt x="6373" y="902"/>
                      </a:lnTo>
                      <a:lnTo>
                        <a:pt x="6471" y="1161"/>
                      </a:lnTo>
                      <a:lnTo>
                        <a:pt x="5743" y="1132"/>
                      </a:lnTo>
                      <a:lnTo>
                        <a:pt x="5708" y="932"/>
                      </a:lnTo>
                      <a:lnTo>
                        <a:pt x="5251" y="821"/>
                      </a:lnTo>
                      <a:lnTo>
                        <a:pt x="5008" y="671"/>
                      </a:lnTo>
                      <a:lnTo>
                        <a:pt x="4480" y="676"/>
                      </a:lnTo>
                      <a:cubicBezTo>
                        <a:pt x="2900" y="1948"/>
                        <a:pt x="1644" y="3688"/>
                        <a:pt x="868" y="5710"/>
                      </a:cubicBezTo>
                      <a:lnTo>
                        <a:pt x="868" y="6391"/>
                      </a:lnTo>
                      <a:lnTo>
                        <a:pt x="1318" y="6632"/>
                      </a:lnTo>
                      <a:lnTo>
                        <a:pt x="1318" y="7585"/>
                      </a:lnTo>
                      <a:lnTo>
                        <a:pt x="1748" y="8404"/>
                      </a:lnTo>
                      <a:lnTo>
                        <a:pt x="2097" y="8465"/>
                      </a:lnTo>
                      <a:lnTo>
                        <a:pt x="2143" y="8183"/>
                      </a:lnTo>
                      <a:lnTo>
                        <a:pt x="1730" y="7472"/>
                      </a:lnTo>
                      <a:lnTo>
                        <a:pt x="1649" y="6781"/>
                      </a:lnTo>
                      <a:lnTo>
                        <a:pt x="1892" y="6781"/>
                      </a:lnTo>
                      <a:lnTo>
                        <a:pt x="1994" y="7493"/>
                      </a:lnTo>
                      <a:lnTo>
                        <a:pt x="2592" y="8465"/>
                      </a:lnTo>
                      <a:lnTo>
                        <a:pt x="2437" y="8779"/>
                      </a:lnTo>
                      <a:lnTo>
                        <a:pt x="2817" y="9426"/>
                      </a:lnTo>
                      <a:lnTo>
                        <a:pt x="3759" y="9686"/>
                      </a:lnTo>
                      <a:lnTo>
                        <a:pt x="3759" y="9516"/>
                      </a:lnTo>
                      <a:lnTo>
                        <a:pt x="4137" y="9577"/>
                      </a:lnTo>
                      <a:lnTo>
                        <a:pt x="4101" y="9877"/>
                      </a:lnTo>
                      <a:lnTo>
                        <a:pt x="4397" y="9937"/>
                      </a:lnTo>
                      <a:lnTo>
                        <a:pt x="4855" y="10076"/>
                      </a:lnTo>
                      <a:lnTo>
                        <a:pt x="5501" y="10899"/>
                      </a:lnTo>
                      <a:lnTo>
                        <a:pt x="6328" y="10969"/>
                      </a:lnTo>
                      <a:lnTo>
                        <a:pt x="6408" y="11721"/>
                      </a:lnTo>
                      <a:lnTo>
                        <a:pt x="5843" y="12161"/>
                      </a:lnTo>
                      <a:lnTo>
                        <a:pt x="5816" y="12831"/>
                      </a:lnTo>
                      <a:lnTo>
                        <a:pt x="5736" y="13242"/>
                      </a:lnTo>
                      <a:lnTo>
                        <a:pt x="6552" y="14384"/>
                      </a:lnTo>
                      <a:lnTo>
                        <a:pt x="6615" y="14775"/>
                      </a:lnTo>
                      <a:cubicBezTo>
                        <a:pt x="6615" y="14775"/>
                        <a:pt x="6911" y="14865"/>
                        <a:pt x="6947" y="14865"/>
                      </a:cubicBezTo>
                      <a:cubicBezTo>
                        <a:pt x="6983" y="14865"/>
                        <a:pt x="7612" y="15396"/>
                        <a:pt x="7612" y="15396"/>
                      </a:cubicBezTo>
                      <a:lnTo>
                        <a:pt x="7612" y="17460"/>
                      </a:lnTo>
                      <a:lnTo>
                        <a:pt x="7837" y="17530"/>
                      </a:lnTo>
                      <a:lnTo>
                        <a:pt x="7684" y="18482"/>
                      </a:lnTo>
                      <a:lnTo>
                        <a:pt x="8062" y="19042"/>
                      </a:lnTo>
                      <a:lnTo>
                        <a:pt x="7991" y="19987"/>
                      </a:lnTo>
                      <a:lnTo>
                        <a:pt x="8489" y="20964"/>
                      </a:lnTo>
                      <a:lnTo>
                        <a:pt x="9130" y="21586"/>
                      </a:lnTo>
                      <a:lnTo>
                        <a:pt x="9773" y="21600"/>
                      </a:lnTo>
                      <a:lnTo>
                        <a:pt x="9836" y="21369"/>
                      </a:lnTo>
                      <a:lnTo>
                        <a:pt x="9363" y="20926"/>
                      </a:lnTo>
                      <a:lnTo>
                        <a:pt x="9390" y="20706"/>
                      </a:lnTo>
                      <a:lnTo>
                        <a:pt x="9475" y="20434"/>
                      </a:lnTo>
                      <a:lnTo>
                        <a:pt x="9494" y="20160"/>
                      </a:lnTo>
                      <a:lnTo>
                        <a:pt x="9173" y="20150"/>
                      </a:lnTo>
                      <a:lnTo>
                        <a:pt x="9012" y="19923"/>
                      </a:lnTo>
                      <a:lnTo>
                        <a:pt x="9278" y="19638"/>
                      </a:lnTo>
                      <a:lnTo>
                        <a:pt x="9313" y="19422"/>
                      </a:lnTo>
                      <a:lnTo>
                        <a:pt x="9017" y="19328"/>
                      </a:lnTo>
                      <a:lnTo>
                        <a:pt x="9034" y="19128"/>
                      </a:lnTo>
                      <a:lnTo>
                        <a:pt x="9457" y="19056"/>
                      </a:lnTo>
                      <a:lnTo>
                        <a:pt x="10100" y="18713"/>
                      </a:lnTo>
                      <a:lnTo>
                        <a:pt x="10315" y="18271"/>
                      </a:lnTo>
                      <a:lnTo>
                        <a:pt x="10837" y="17527"/>
                      </a:lnTo>
                      <a:lnTo>
                        <a:pt x="10989" y="17309"/>
                      </a:lnTo>
                      <a:lnTo>
                        <a:pt x="10837" y="16560"/>
                      </a:lnTo>
                      <a:lnTo>
                        <a:pt x="10835" y="16558"/>
                      </a:lnTo>
                      <a:lnTo>
                        <a:pt x="10837" y="16556"/>
                      </a:lnTo>
                      <a:lnTo>
                        <a:pt x="11042" y="16158"/>
                      </a:lnTo>
                      <a:lnTo>
                        <a:pt x="11662" y="16177"/>
                      </a:lnTo>
                      <a:lnTo>
                        <a:pt x="12080" y="15810"/>
                      </a:lnTo>
                      <a:lnTo>
                        <a:pt x="12213" y="14359"/>
                      </a:lnTo>
                      <a:lnTo>
                        <a:pt x="12677" y="13704"/>
                      </a:lnTo>
                      <a:lnTo>
                        <a:pt x="12757" y="13282"/>
                      </a:lnTo>
                      <a:lnTo>
                        <a:pt x="12336" y="13131"/>
                      </a:lnTo>
                      <a:lnTo>
                        <a:pt x="12057" y="12622"/>
                      </a:lnTo>
                      <a:lnTo>
                        <a:pt x="11105" y="12612"/>
                      </a:lnTo>
                      <a:lnTo>
                        <a:pt x="10837" y="12498"/>
                      </a:lnTo>
                      <a:lnTo>
                        <a:pt x="10351" y="12291"/>
                      </a:lnTo>
                      <a:lnTo>
                        <a:pt x="10315" y="11690"/>
                      </a:lnTo>
                      <a:lnTo>
                        <a:pt x="10063" y="11200"/>
                      </a:lnTo>
                      <a:lnTo>
                        <a:pt x="9382" y="11189"/>
                      </a:lnTo>
                      <a:lnTo>
                        <a:pt x="8987" y="10497"/>
                      </a:lnTo>
                      <a:lnTo>
                        <a:pt x="8636" y="10307"/>
                      </a:lnTo>
                      <a:lnTo>
                        <a:pt x="8618" y="10518"/>
                      </a:lnTo>
                      <a:lnTo>
                        <a:pt x="7981" y="10559"/>
                      </a:lnTo>
                      <a:lnTo>
                        <a:pt x="7747" y="10197"/>
                      </a:lnTo>
                      <a:lnTo>
                        <a:pt x="7082" y="10047"/>
                      </a:lnTo>
                      <a:lnTo>
                        <a:pt x="6535" y="10754"/>
                      </a:lnTo>
                      <a:lnTo>
                        <a:pt x="5673" y="10590"/>
                      </a:lnTo>
                      <a:lnTo>
                        <a:pt x="5609" y="9506"/>
                      </a:lnTo>
                      <a:lnTo>
                        <a:pt x="4981" y="9387"/>
                      </a:lnTo>
                      <a:lnTo>
                        <a:pt x="5232" y="8855"/>
                      </a:lnTo>
                      <a:lnTo>
                        <a:pt x="5160" y="8549"/>
                      </a:lnTo>
                      <a:lnTo>
                        <a:pt x="4334" y="9166"/>
                      </a:lnTo>
                      <a:lnTo>
                        <a:pt x="3814" y="9095"/>
                      </a:lnTo>
                      <a:lnTo>
                        <a:pt x="3628" y="8642"/>
                      </a:lnTo>
                      <a:lnTo>
                        <a:pt x="3742" y="8175"/>
                      </a:lnTo>
                      <a:lnTo>
                        <a:pt x="4028" y="7585"/>
                      </a:lnTo>
                      <a:lnTo>
                        <a:pt x="4688" y="7212"/>
                      </a:lnTo>
                      <a:lnTo>
                        <a:pt x="5963" y="7212"/>
                      </a:lnTo>
                      <a:lnTo>
                        <a:pt x="5959" y="7645"/>
                      </a:lnTo>
                      <a:lnTo>
                        <a:pt x="6418" y="7883"/>
                      </a:lnTo>
                      <a:lnTo>
                        <a:pt x="6382" y="7141"/>
                      </a:lnTo>
                      <a:lnTo>
                        <a:pt x="6711" y="6771"/>
                      </a:lnTo>
                      <a:lnTo>
                        <a:pt x="7378" y="6283"/>
                      </a:lnTo>
                      <a:lnTo>
                        <a:pt x="7423" y="5939"/>
                      </a:lnTo>
                      <a:lnTo>
                        <a:pt x="8088" y="5169"/>
                      </a:lnTo>
                      <a:lnTo>
                        <a:pt x="8795" y="4733"/>
                      </a:lnTo>
                      <a:lnTo>
                        <a:pt x="8732" y="4675"/>
                      </a:lnTo>
                      <a:lnTo>
                        <a:pt x="9211" y="4172"/>
                      </a:lnTo>
                      <a:lnTo>
                        <a:pt x="9385" y="4225"/>
                      </a:lnTo>
                      <a:lnTo>
                        <a:pt x="9466" y="4337"/>
                      </a:lnTo>
                      <a:lnTo>
                        <a:pt x="9648" y="4112"/>
                      </a:lnTo>
                      <a:lnTo>
                        <a:pt x="9692" y="4091"/>
                      </a:lnTo>
                      <a:lnTo>
                        <a:pt x="9494" y="4058"/>
                      </a:lnTo>
                      <a:lnTo>
                        <a:pt x="9292" y="3984"/>
                      </a:lnTo>
                      <a:lnTo>
                        <a:pt x="9292" y="3766"/>
                      </a:lnTo>
                      <a:lnTo>
                        <a:pt x="9399" y="3669"/>
                      </a:lnTo>
                      <a:lnTo>
                        <a:pt x="9634" y="3669"/>
                      </a:lnTo>
                      <a:lnTo>
                        <a:pt x="9742" y="3721"/>
                      </a:lnTo>
                      <a:lnTo>
                        <a:pt x="9837" y="3932"/>
                      </a:lnTo>
                      <a:lnTo>
                        <a:pt x="9951" y="3912"/>
                      </a:lnTo>
                      <a:lnTo>
                        <a:pt x="9951" y="3894"/>
                      </a:lnTo>
                      <a:lnTo>
                        <a:pt x="9985" y="3906"/>
                      </a:lnTo>
                      <a:lnTo>
                        <a:pt x="10315" y="3849"/>
                      </a:lnTo>
                      <a:lnTo>
                        <a:pt x="10362" y="3669"/>
                      </a:lnTo>
                      <a:lnTo>
                        <a:pt x="10550" y="3721"/>
                      </a:lnTo>
                      <a:lnTo>
                        <a:pt x="10550" y="3916"/>
                      </a:lnTo>
                      <a:lnTo>
                        <a:pt x="10376" y="4051"/>
                      </a:lnTo>
                      <a:lnTo>
                        <a:pt x="10401" y="4267"/>
                      </a:lnTo>
                      <a:lnTo>
                        <a:pt x="10837" y="4416"/>
                      </a:lnTo>
                      <a:lnTo>
                        <a:pt x="11002" y="4472"/>
                      </a:lnTo>
                      <a:cubicBezTo>
                        <a:pt x="11002" y="4472"/>
                        <a:pt x="11003" y="4476"/>
                        <a:pt x="11003" y="4481"/>
                      </a:cubicBezTo>
                      <a:lnTo>
                        <a:pt x="11141" y="4468"/>
                      </a:lnTo>
                      <a:lnTo>
                        <a:pt x="11150" y="4178"/>
                      </a:lnTo>
                      <a:lnTo>
                        <a:pt x="10837" y="4018"/>
                      </a:lnTo>
                      <a:lnTo>
                        <a:pt x="10674" y="3936"/>
                      </a:lnTo>
                      <a:lnTo>
                        <a:pt x="10647" y="3797"/>
                      </a:lnTo>
                      <a:lnTo>
                        <a:pt x="10837" y="3725"/>
                      </a:lnTo>
                      <a:lnTo>
                        <a:pt x="11042" y="3646"/>
                      </a:lnTo>
                      <a:lnTo>
                        <a:pt x="11060" y="3225"/>
                      </a:lnTo>
                      <a:lnTo>
                        <a:pt x="10837" y="3073"/>
                      </a:lnTo>
                      <a:lnTo>
                        <a:pt x="10647" y="2945"/>
                      </a:lnTo>
                      <a:lnTo>
                        <a:pt x="10621" y="2234"/>
                      </a:lnTo>
                      <a:lnTo>
                        <a:pt x="10055" y="2544"/>
                      </a:lnTo>
                      <a:lnTo>
                        <a:pt x="9848" y="2544"/>
                      </a:lnTo>
                      <a:lnTo>
                        <a:pt x="9901" y="2003"/>
                      </a:lnTo>
                      <a:lnTo>
                        <a:pt x="9132" y="1800"/>
                      </a:lnTo>
                      <a:lnTo>
                        <a:pt x="8814" y="2068"/>
                      </a:lnTo>
                      <a:lnTo>
                        <a:pt x="8814" y="2887"/>
                      </a:lnTo>
                      <a:lnTo>
                        <a:pt x="8241" y="3090"/>
                      </a:lnTo>
                      <a:lnTo>
                        <a:pt x="8011" y="3623"/>
                      </a:lnTo>
                      <a:lnTo>
                        <a:pt x="7762" y="3669"/>
                      </a:lnTo>
                      <a:lnTo>
                        <a:pt x="7762" y="2986"/>
                      </a:lnTo>
                      <a:lnTo>
                        <a:pt x="7224" y="2903"/>
                      </a:lnTo>
                      <a:lnTo>
                        <a:pt x="6955" y="2707"/>
                      </a:lnTo>
                      <a:lnTo>
                        <a:pt x="6846" y="2264"/>
                      </a:lnTo>
                      <a:lnTo>
                        <a:pt x="7809" y="1634"/>
                      </a:lnTo>
                      <a:lnTo>
                        <a:pt x="8281" y="1475"/>
                      </a:lnTo>
                      <a:lnTo>
                        <a:pt x="8328" y="1829"/>
                      </a:lnTo>
                      <a:lnTo>
                        <a:pt x="8592" y="1813"/>
                      </a:lnTo>
                      <a:lnTo>
                        <a:pt x="8612" y="1634"/>
                      </a:lnTo>
                      <a:lnTo>
                        <a:pt x="8886" y="1591"/>
                      </a:lnTo>
                      <a:lnTo>
                        <a:pt x="8891" y="1529"/>
                      </a:lnTo>
                      <a:lnTo>
                        <a:pt x="8773" y="1475"/>
                      </a:lnTo>
                      <a:lnTo>
                        <a:pt x="8746" y="1287"/>
                      </a:lnTo>
                      <a:lnTo>
                        <a:pt x="9084" y="1256"/>
                      </a:lnTo>
                      <a:lnTo>
                        <a:pt x="9287" y="1019"/>
                      </a:lnTo>
                      <a:lnTo>
                        <a:pt x="9298" y="1002"/>
                      </a:lnTo>
                      <a:lnTo>
                        <a:pt x="9301" y="1002"/>
                      </a:lnTo>
                      <a:lnTo>
                        <a:pt x="9363" y="932"/>
                      </a:lnTo>
                      <a:lnTo>
                        <a:pt x="10073" y="831"/>
                      </a:lnTo>
                      <a:lnTo>
                        <a:pt x="10386" y="1129"/>
                      </a:lnTo>
                      <a:lnTo>
                        <a:pt x="9565" y="1617"/>
                      </a:lnTo>
                      <a:lnTo>
                        <a:pt x="10611" y="1893"/>
                      </a:lnTo>
                      <a:lnTo>
                        <a:pt x="10746" y="1502"/>
                      </a:lnTo>
                      <a:lnTo>
                        <a:pt x="10837" y="1502"/>
                      </a:lnTo>
                      <a:lnTo>
                        <a:pt x="11204" y="1502"/>
                      </a:lnTo>
                      <a:lnTo>
                        <a:pt x="11367" y="1161"/>
                      </a:lnTo>
                      <a:lnTo>
                        <a:pt x="11042" y="1071"/>
                      </a:lnTo>
                      <a:lnTo>
                        <a:pt x="11042" y="641"/>
                      </a:lnTo>
                      <a:lnTo>
                        <a:pt x="10837" y="539"/>
                      </a:lnTo>
                      <a:lnTo>
                        <a:pt x="10028" y="139"/>
                      </a:lnTo>
                      <a:lnTo>
                        <a:pt x="9327" y="229"/>
                      </a:lnTo>
                      <a:lnTo>
                        <a:pt x="8932" y="460"/>
                      </a:lnTo>
                      <a:lnTo>
                        <a:pt x="8959" y="1022"/>
                      </a:lnTo>
                      <a:lnTo>
                        <a:pt x="8546" y="952"/>
                      </a:lnTo>
                      <a:lnTo>
                        <a:pt x="8482" y="641"/>
                      </a:lnTo>
                      <a:lnTo>
                        <a:pt x="8878" y="241"/>
                      </a:lnTo>
                      <a:lnTo>
                        <a:pt x="8160" y="200"/>
                      </a:lnTo>
                      <a:lnTo>
                        <a:pt x="7953" y="270"/>
                      </a:lnTo>
                      <a:lnTo>
                        <a:pt x="7863" y="541"/>
                      </a:lnTo>
                      <a:lnTo>
                        <a:pt x="8133" y="591"/>
                      </a:lnTo>
                      <a:lnTo>
                        <a:pt x="8079" y="891"/>
                      </a:lnTo>
                      <a:lnTo>
                        <a:pt x="7621" y="922"/>
                      </a:lnTo>
                      <a:lnTo>
                        <a:pt x="7549" y="1122"/>
                      </a:lnTo>
                      <a:lnTo>
                        <a:pt x="6885" y="1142"/>
                      </a:lnTo>
                      <a:cubicBezTo>
                        <a:pt x="6885" y="1142"/>
                        <a:pt x="6867" y="722"/>
                        <a:pt x="6840" y="722"/>
                      </a:cubicBezTo>
                      <a:cubicBezTo>
                        <a:pt x="6813" y="722"/>
                        <a:pt x="7361" y="711"/>
                        <a:pt x="7361" y="711"/>
                      </a:cubicBezTo>
                      <a:lnTo>
                        <a:pt x="7756" y="280"/>
                      </a:lnTo>
                      <a:lnTo>
                        <a:pt x="7540" y="160"/>
                      </a:lnTo>
                      <a:lnTo>
                        <a:pt x="7254" y="470"/>
                      </a:lnTo>
                      <a:lnTo>
                        <a:pt x="6777" y="441"/>
                      </a:lnTo>
                      <a:lnTo>
                        <a:pt x="6489" y="0"/>
                      </a:lnTo>
                      <a:lnTo>
                        <a:pt x="5878" y="0"/>
                      </a:lnTo>
                      <a:close/>
                      <a:moveTo>
                        <a:pt x="868" y="5710"/>
                      </a:moveTo>
                      <a:lnTo>
                        <a:pt x="868" y="5704"/>
                      </a:lnTo>
                      <a:cubicBezTo>
                        <a:pt x="850" y="5751"/>
                        <a:pt x="834" y="5800"/>
                        <a:pt x="816" y="5848"/>
                      </a:cubicBezTo>
                      <a:cubicBezTo>
                        <a:pt x="834" y="5802"/>
                        <a:pt x="851" y="5755"/>
                        <a:pt x="868" y="5710"/>
                      </a:cubicBezTo>
                      <a:close/>
                      <a:moveTo>
                        <a:pt x="17957" y="1411"/>
                      </a:moveTo>
                      <a:lnTo>
                        <a:pt x="17841" y="1640"/>
                      </a:lnTo>
                      <a:cubicBezTo>
                        <a:pt x="17841" y="1640"/>
                        <a:pt x="17342" y="1858"/>
                        <a:pt x="17342" y="1858"/>
                      </a:cubicBezTo>
                      <a:lnTo>
                        <a:pt x="17133" y="2113"/>
                      </a:lnTo>
                      <a:lnTo>
                        <a:pt x="17181" y="2409"/>
                      </a:lnTo>
                      <a:lnTo>
                        <a:pt x="17438" y="2449"/>
                      </a:lnTo>
                      <a:lnTo>
                        <a:pt x="17593" y="2882"/>
                      </a:lnTo>
                      <a:lnTo>
                        <a:pt x="18036" y="2682"/>
                      </a:lnTo>
                      <a:lnTo>
                        <a:pt x="18109" y="3260"/>
                      </a:lnTo>
                      <a:lnTo>
                        <a:pt x="17976" y="3260"/>
                      </a:lnTo>
                      <a:lnTo>
                        <a:pt x="17611" y="3200"/>
                      </a:lnTo>
                      <a:lnTo>
                        <a:pt x="17207" y="3276"/>
                      </a:lnTo>
                      <a:lnTo>
                        <a:pt x="16817" y="3891"/>
                      </a:lnTo>
                      <a:lnTo>
                        <a:pt x="16258" y="3989"/>
                      </a:lnTo>
                      <a:lnTo>
                        <a:pt x="16177" y="4523"/>
                      </a:lnTo>
                      <a:lnTo>
                        <a:pt x="16413" y="4585"/>
                      </a:lnTo>
                      <a:lnTo>
                        <a:pt x="16345" y="4928"/>
                      </a:lnTo>
                      <a:lnTo>
                        <a:pt x="15790" y="4803"/>
                      </a:lnTo>
                      <a:lnTo>
                        <a:pt x="15281" y="4928"/>
                      </a:lnTo>
                      <a:lnTo>
                        <a:pt x="15173" y="5244"/>
                      </a:lnTo>
                      <a:lnTo>
                        <a:pt x="15261" y="5907"/>
                      </a:lnTo>
                      <a:lnTo>
                        <a:pt x="15560" y="6063"/>
                      </a:lnTo>
                      <a:lnTo>
                        <a:pt x="16061" y="6059"/>
                      </a:lnTo>
                      <a:lnTo>
                        <a:pt x="16399" y="6025"/>
                      </a:lnTo>
                      <a:lnTo>
                        <a:pt x="16503" y="5725"/>
                      </a:lnTo>
                      <a:lnTo>
                        <a:pt x="17032" y="4958"/>
                      </a:lnTo>
                      <a:lnTo>
                        <a:pt x="17380" y="5037"/>
                      </a:lnTo>
                      <a:lnTo>
                        <a:pt x="17722" y="4692"/>
                      </a:lnTo>
                      <a:lnTo>
                        <a:pt x="17786" y="4962"/>
                      </a:lnTo>
                      <a:lnTo>
                        <a:pt x="18631" y="5597"/>
                      </a:lnTo>
                      <a:lnTo>
                        <a:pt x="18528" y="5752"/>
                      </a:lnTo>
                      <a:lnTo>
                        <a:pt x="18147" y="5729"/>
                      </a:lnTo>
                      <a:lnTo>
                        <a:pt x="18294" y="5960"/>
                      </a:lnTo>
                      <a:lnTo>
                        <a:pt x="18528" y="6018"/>
                      </a:lnTo>
                      <a:lnTo>
                        <a:pt x="18801" y="5890"/>
                      </a:lnTo>
                      <a:lnTo>
                        <a:pt x="18797" y="5521"/>
                      </a:lnTo>
                      <a:lnTo>
                        <a:pt x="18918" y="5453"/>
                      </a:lnTo>
                      <a:lnTo>
                        <a:pt x="18821" y="5338"/>
                      </a:lnTo>
                      <a:lnTo>
                        <a:pt x="18258" y="4988"/>
                      </a:lnTo>
                      <a:lnTo>
                        <a:pt x="18109" y="4523"/>
                      </a:lnTo>
                      <a:lnTo>
                        <a:pt x="18578" y="4523"/>
                      </a:lnTo>
                      <a:lnTo>
                        <a:pt x="18726" y="4688"/>
                      </a:lnTo>
                      <a:lnTo>
                        <a:pt x="19130" y="5075"/>
                      </a:lnTo>
                      <a:lnTo>
                        <a:pt x="19147" y="5544"/>
                      </a:lnTo>
                      <a:lnTo>
                        <a:pt x="19564" y="6039"/>
                      </a:lnTo>
                      <a:lnTo>
                        <a:pt x="19720" y="5359"/>
                      </a:lnTo>
                      <a:lnTo>
                        <a:pt x="20009" y="5183"/>
                      </a:lnTo>
                      <a:lnTo>
                        <a:pt x="20063" y="5739"/>
                      </a:lnTo>
                      <a:lnTo>
                        <a:pt x="20346" y="6086"/>
                      </a:lnTo>
                      <a:lnTo>
                        <a:pt x="20884" y="6076"/>
                      </a:lnTo>
                      <a:cubicBezTo>
                        <a:pt x="20253" y="4268"/>
                        <a:pt x="19240" y="2672"/>
                        <a:pt x="17957" y="1411"/>
                      </a:cubicBezTo>
                      <a:close/>
                      <a:moveTo>
                        <a:pt x="10045" y="4377"/>
                      </a:moveTo>
                      <a:cubicBezTo>
                        <a:pt x="10045" y="4377"/>
                        <a:pt x="9923" y="4379"/>
                        <a:pt x="9923" y="4379"/>
                      </a:cubicBezTo>
                      <a:lnTo>
                        <a:pt x="9859" y="4564"/>
                      </a:lnTo>
                      <a:lnTo>
                        <a:pt x="9549" y="4564"/>
                      </a:lnTo>
                      <a:lnTo>
                        <a:pt x="9549" y="4743"/>
                      </a:lnTo>
                      <a:lnTo>
                        <a:pt x="9623" y="4743"/>
                      </a:lnTo>
                      <a:cubicBezTo>
                        <a:pt x="9623" y="4743"/>
                        <a:pt x="9626" y="4780"/>
                        <a:pt x="9633" y="4830"/>
                      </a:cubicBezTo>
                      <a:lnTo>
                        <a:pt x="9823" y="4812"/>
                      </a:lnTo>
                      <a:lnTo>
                        <a:pt x="9941" y="4730"/>
                      </a:lnTo>
                      <a:lnTo>
                        <a:pt x="9972" y="4564"/>
                      </a:lnTo>
                      <a:lnTo>
                        <a:pt x="10126" y="4548"/>
                      </a:lnTo>
                      <a:lnTo>
                        <a:pt x="10187" y="4409"/>
                      </a:lnTo>
                      <a:lnTo>
                        <a:pt x="10045" y="4377"/>
                      </a:lnTo>
                      <a:close/>
                      <a:moveTo>
                        <a:pt x="9226" y="4572"/>
                      </a:moveTo>
                      <a:cubicBezTo>
                        <a:pt x="9226" y="4572"/>
                        <a:pt x="9125" y="4712"/>
                        <a:pt x="9125" y="4712"/>
                      </a:cubicBezTo>
                      <a:lnTo>
                        <a:pt x="9113" y="4886"/>
                      </a:lnTo>
                      <a:lnTo>
                        <a:pt x="9337" y="4865"/>
                      </a:lnTo>
                      <a:lnTo>
                        <a:pt x="9360" y="4689"/>
                      </a:lnTo>
                      <a:lnTo>
                        <a:pt x="9226" y="4572"/>
                      </a:lnTo>
                      <a:close/>
                      <a:moveTo>
                        <a:pt x="17863" y="5981"/>
                      </a:moveTo>
                      <a:lnTo>
                        <a:pt x="16651" y="6087"/>
                      </a:lnTo>
                      <a:lnTo>
                        <a:pt x="16274" y="6314"/>
                      </a:lnTo>
                      <a:lnTo>
                        <a:pt x="15794" y="6314"/>
                      </a:lnTo>
                      <a:lnTo>
                        <a:pt x="15558" y="6287"/>
                      </a:lnTo>
                      <a:lnTo>
                        <a:pt x="14973" y="6649"/>
                      </a:lnTo>
                      <a:lnTo>
                        <a:pt x="14973" y="7330"/>
                      </a:lnTo>
                      <a:lnTo>
                        <a:pt x="13778" y="8291"/>
                      </a:lnTo>
                      <a:lnTo>
                        <a:pt x="13877" y="8703"/>
                      </a:lnTo>
                      <a:lnTo>
                        <a:pt x="14119" y="8703"/>
                      </a:lnTo>
                      <a:lnTo>
                        <a:pt x="14056" y="9092"/>
                      </a:lnTo>
                      <a:lnTo>
                        <a:pt x="13886" y="9163"/>
                      </a:lnTo>
                      <a:lnTo>
                        <a:pt x="13877" y="10185"/>
                      </a:lnTo>
                      <a:lnTo>
                        <a:pt x="14909" y="11497"/>
                      </a:lnTo>
                      <a:lnTo>
                        <a:pt x="15358" y="11497"/>
                      </a:lnTo>
                      <a:lnTo>
                        <a:pt x="15386" y="11417"/>
                      </a:lnTo>
                      <a:lnTo>
                        <a:pt x="16194" y="11417"/>
                      </a:lnTo>
                      <a:lnTo>
                        <a:pt x="16427" y="11176"/>
                      </a:lnTo>
                      <a:lnTo>
                        <a:pt x="16885" y="11176"/>
                      </a:lnTo>
                      <a:lnTo>
                        <a:pt x="17136" y="11456"/>
                      </a:lnTo>
                      <a:lnTo>
                        <a:pt x="17819" y="11536"/>
                      </a:lnTo>
                      <a:lnTo>
                        <a:pt x="17730" y="12548"/>
                      </a:lnTo>
                      <a:lnTo>
                        <a:pt x="18488" y="14041"/>
                      </a:lnTo>
                      <a:lnTo>
                        <a:pt x="18088" y="14892"/>
                      </a:lnTo>
                      <a:lnTo>
                        <a:pt x="18116" y="15293"/>
                      </a:lnTo>
                      <a:lnTo>
                        <a:pt x="18430" y="15644"/>
                      </a:lnTo>
                      <a:lnTo>
                        <a:pt x="18430" y="16607"/>
                      </a:lnTo>
                      <a:lnTo>
                        <a:pt x="18843" y="17226"/>
                      </a:lnTo>
                      <a:lnTo>
                        <a:pt x="18843" y="18029"/>
                      </a:lnTo>
                      <a:lnTo>
                        <a:pt x="19182" y="18029"/>
                      </a:lnTo>
                      <a:cubicBezTo>
                        <a:pt x="20693" y="15958"/>
                        <a:pt x="21600" y="13318"/>
                        <a:pt x="21600" y="10441"/>
                      </a:cubicBezTo>
                      <a:cubicBezTo>
                        <a:pt x="21600" y="9264"/>
                        <a:pt x="21447" y="8128"/>
                        <a:pt x="21165" y="7053"/>
                      </a:cubicBezTo>
                      <a:lnTo>
                        <a:pt x="21124" y="7095"/>
                      </a:lnTo>
                      <a:cubicBezTo>
                        <a:pt x="21124" y="7095"/>
                        <a:pt x="20262" y="7095"/>
                        <a:pt x="20262" y="7095"/>
                      </a:cubicBezTo>
                      <a:lnTo>
                        <a:pt x="19736" y="6658"/>
                      </a:lnTo>
                      <a:lnTo>
                        <a:pt x="19185" y="6718"/>
                      </a:lnTo>
                      <a:lnTo>
                        <a:pt x="19185" y="7095"/>
                      </a:lnTo>
                      <a:lnTo>
                        <a:pt x="19009" y="7095"/>
                      </a:lnTo>
                      <a:lnTo>
                        <a:pt x="18820" y="6944"/>
                      </a:lnTo>
                      <a:lnTo>
                        <a:pt x="17863" y="6674"/>
                      </a:lnTo>
                      <a:lnTo>
                        <a:pt x="17863" y="5981"/>
                      </a:lnTo>
                      <a:close/>
                      <a:moveTo>
                        <a:pt x="57" y="9260"/>
                      </a:moveTo>
                      <a:cubicBezTo>
                        <a:pt x="23" y="9647"/>
                        <a:pt x="0" y="10037"/>
                        <a:pt x="0" y="10434"/>
                      </a:cubicBezTo>
                      <a:cubicBezTo>
                        <a:pt x="0" y="15421"/>
                        <a:pt x="2723" y="19699"/>
                        <a:pt x="6601" y="21524"/>
                      </a:cubicBezTo>
                      <a:cubicBezTo>
                        <a:pt x="2729" y="19689"/>
                        <a:pt x="5" y="15404"/>
                        <a:pt x="5" y="10423"/>
                      </a:cubicBezTo>
                      <a:cubicBezTo>
                        <a:pt x="5" y="10031"/>
                        <a:pt x="24" y="9643"/>
                        <a:pt x="57" y="9260"/>
                      </a:cubicBezTo>
                      <a:close/>
                    </a:path>
                  </a:pathLst>
                </a:custGeom>
                <a:solidFill>
                  <a:srgbClr val="E6E7E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1" name="íš1ïdê">
                <a:extLst>
                  <a:ext uri="{FF2B5EF4-FFF2-40B4-BE49-F238E27FC236}">
                    <a16:creationId xmlns:a16="http://schemas.microsoft.com/office/drawing/2014/main" id="{6198ACD1-A754-4D1D-A812-8FC5A01F754F}"/>
                  </a:ext>
                </a:extLst>
              </p:cNvPr>
              <p:cNvGrpSpPr/>
              <p:nvPr/>
            </p:nvGrpSpPr>
            <p:grpSpPr>
              <a:xfrm>
                <a:off x="3939456" y="3314084"/>
                <a:ext cx="815537" cy="815522"/>
                <a:chOff x="3939456" y="3314084"/>
                <a:chExt cx="815537" cy="815522"/>
              </a:xfrm>
            </p:grpSpPr>
            <p:sp>
              <p:nvSpPr>
                <p:cNvPr id="47" name="i$1îḓê">
                  <a:extLst>
                    <a:ext uri="{FF2B5EF4-FFF2-40B4-BE49-F238E27FC236}">
                      <a16:creationId xmlns:a16="http://schemas.microsoft.com/office/drawing/2014/main" id="{1E920674-A838-40F9-848F-1696DB0EAAED}"/>
                    </a:ext>
                  </a:extLst>
                </p:cNvPr>
                <p:cNvSpPr/>
                <p:nvPr/>
              </p:nvSpPr>
              <p:spPr>
                <a:xfrm>
                  <a:off x="3939456" y="3314084"/>
                  <a:ext cx="815537" cy="815522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ïslîdê">
                  <a:extLst>
                    <a:ext uri="{FF2B5EF4-FFF2-40B4-BE49-F238E27FC236}">
                      <a16:creationId xmlns:a16="http://schemas.microsoft.com/office/drawing/2014/main" id="{D8205477-CD4B-4BB2-B1F2-FD23C2C68E40}"/>
                    </a:ext>
                  </a:extLst>
                </p:cNvPr>
                <p:cNvSpPr/>
                <p:nvPr/>
              </p:nvSpPr>
              <p:spPr>
                <a:xfrm>
                  <a:off x="4223398" y="3546793"/>
                  <a:ext cx="215736" cy="3049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272" y="0"/>
                      </a:moveTo>
                      <a:lnTo>
                        <a:pt x="7174" y="2185"/>
                      </a:lnTo>
                      <a:lnTo>
                        <a:pt x="3804" y="2185"/>
                      </a:lnTo>
                      <a:lnTo>
                        <a:pt x="5183" y="4371"/>
                      </a:lnTo>
                      <a:cubicBezTo>
                        <a:pt x="5183" y="4371"/>
                        <a:pt x="16315" y="4371"/>
                        <a:pt x="16315" y="4371"/>
                      </a:cubicBezTo>
                      <a:lnTo>
                        <a:pt x="17694" y="2185"/>
                      </a:lnTo>
                      <a:lnTo>
                        <a:pt x="14323" y="2185"/>
                      </a:lnTo>
                      <a:lnTo>
                        <a:pt x="13225" y="0"/>
                      </a:lnTo>
                      <a:lnTo>
                        <a:pt x="8272" y="0"/>
                      </a:lnTo>
                      <a:close/>
                      <a:moveTo>
                        <a:pt x="2145" y="1932"/>
                      </a:moveTo>
                      <a:cubicBezTo>
                        <a:pt x="957" y="1932"/>
                        <a:pt x="0" y="2627"/>
                        <a:pt x="0" y="3468"/>
                      </a:cubicBezTo>
                      <a:lnTo>
                        <a:pt x="0" y="20065"/>
                      </a:lnTo>
                      <a:cubicBezTo>
                        <a:pt x="0" y="20905"/>
                        <a:pt x="957" y="21600"/>
                        <a:pt x="2145" y="21600"/>
                      </a:cubicBezTo>
                      <a:lnTo>
                        <a:pt x="19455" y="21600"/>
                      </a:lnTo>
                      <a:cubicBezTo>
                        <a:pt x="20643" y="21600"/>
                        <a:pt x="21600" y="20905"/>
                        <a:pt x="21600" y="20065"/>
                      </a:cubicBezTo>
                      <a:lnTo>
                        <a:pt x="21600" y="3468"/>
                      </a:lnTo>
                      <a:cubicBezTo>
                        <a:pt x="21600" y="2627"/>
                        <a:pt x="20643" y="1932"/>
                        <a:pt x="19455" y="1932"/>
                      </a:cubicBezTo>
                      <a:lnTo>
                        <a:pt x="17591" y="5219"/>
                      </a:lnTo>
                      <a:lnTo>
                        <a:pt x="4008" y="5219"/>
                      </a:lnTo>
                      <a:lnTo>
                        <a:pt x="2145" y="19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2" name="ïśḻîdê">
                <a:extLst>
                  <a:ext uri="{FF2B5EF4-FFF2-40B4-BE49-F238E27FC236}">
                    <a16:creationId xmlns:a16="http://schemas.microsoft.com/office/drawing/2014/main" id="{C9679A33-3F15-4E82-B432-2E9A5484A47D}"/>
                  </a:ext>
                </a:extLst>
              </p:cNvPr>
              <p:cNvGrpSpPr/>
              <p:nvPr/>
            </p:nvGrpSpPr>
            <p:grpSpPr>
              <a:xfrm>
                <a:off x="7437012" y="3314084"/>
                <a:ext cx="815535" cy="815522"/>
                <a:chOff x="7437012" y="3314084"/>
                <a:chExt cx="815535" cy="815522"/>
              </a:xfrm>
            </p:grpSpPr>
            <p:sp>
              <p:nvSpPr>
                <p:cNvPr id="45" name="iṧ1ïďê">
                  <a:extLst>
                    <a:ext uri="{FF2B5EF4-FFF2-40B4-BE49-F238E27FC236}">
                      <a16:creationId xmlns:a16="http://schemas.microsoft.com/office/drawing/2014/main" id="{217DF2E1-2991-42B5-BAB2-B5074A3A4816}"/>
                    </a:ext>
                  </a:extLst>
                </p:cNvPr>
                <p:cNvSpPr/>
                <p:nvPr/>
              </p:nvSpPr>
              <p:spPr>
                <a:xfrm>
                  <a:off x="7437012" y="3314084"/>
                  <a:ext cx="815535" cy="815522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íṣľïďé">
                  <a:extLst>
                    <a:ext uri="{FF2B5EF4-FFF2-40B4-BE49-F238E27FC236}">
                      <a16:creationId xmlns:a16="http://schemas.microsoft.com/office/drawing/2014/main" id="{2B8ED96B-0084-46BD-9FB1-A841E56661C9}"/>
                    </a:ext>
                  </a:extLst>
                </p:cNvPr>
                <p:cNvSpPr/>
                <p:nvPr/>
              </p:nvSpPr>
              <p:spPr>
                <a:xfrm>
                  <a:off x="7701394" y="3578462"/>
                  <a:ext cx="286768" cy="2867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4" h="20814" extrusionOk="0">
                      <a:moveTo>
                        <a:pt x="16063" y="4751"/>
                      </a:moveTo>
                      <a:cubicBezTo>
                        <a:pt x="14562" y="3251"/>
                        <a:pt x="14186" y="1270"/>
                        <a:pt x="14318" y="1137"/>
                      </a:cubicBezTo>
                      <a:cubicBezTo>
                        <a:pt x="14452" y="1003"/>
                        <a:pt x="16354" y="1458"/>
                        <a:pt x="17856" y="2959"/>
                      </a:cubicBezTo>
                      <a:cubicBezTo>
                        <a:pt x="19356" y="4460"/>
                        <a:pt x="19807" y="6366"/>
                        <a:pt x="19677" y="6496"/>
                      </a:cubicBezTo>
                      <a:cubicBezTo>
                        <a:pt x="19548" y="6625"/>
                        <a:pt x="17564" y="6252"/>
                        <a:pt x="16063" y="4751"/>
                      </a:cubicBezTo>
                      <a:close/>
                      <a:moveTo>
                        <a:pt x="8257" y="11610"/>
                      </a:moveTo>
                      <a:cubicBezTo>
                        <a:pt x="7827" y="11179"/>
                        <a:pt x="7967" y="10342"/>
                        <a:pt x="8569" y="9739"/>
                      </a:cubicBezTo>
                      <a:cubicBezTo>
                        <a:pt x="9172" y="9137"/>
                        <a:pt x="10009" y="8997"/>
                        <a:pt x="10440" y="9428"/>
                      </a:cubicBezTo>
                      <a:cubicBezTo>
                        <a:pt x="10869" y="9858"/>
                        <a:pt x="10730" y="10696"/>
                        <a:pt x="10128" y="11298"/>
                      </a:cubicBezTo>
                      <a:cubicBezTo>
                        <a:pt x="9526" y="11900"/>
                        <a:pt x="8687" y="12040"/>
                        <a:pt x="8257" y="11610"/>
                      </a:cubicBezTo>
                      <a:close/>
                      <a:moveTo>
                        <a:pt x="18634" y="2180"/>
                      </a:moveTo>
                      <a:cubicBezTo>
                        <a:pt x="16698" y="243"/>
                        <a:pt x="14265" y="-466"/>
                        <a:pt x="13491" y="308"/>
                      </a:cubicBezTo>
                      <a:lnTo>
                        <a:pt x="10372" y="3426"/>
                      </a:lnTo>
                      <a:cubicBezTo>
                        <a:pt x="9900" y="3899"/>
                        <a:pt x="9488" y="5482"/>
                        <a:pt x="9676" y="7085"/>
                      </a:cubicBezTo>
                      <a:lnTo>
                        <a:pt x="240" y="16521"/>
                      </a:lnTo>
                      <a:cubicBezTo>
                        <a:pt x="-320" y="17081"/>
                        <a:pt x="134" y="18442"/>
                        <a:pt x="1253" y="19561"/>
                      </a:cubicBezTo>
                      <a:cubicBezTo>
                        <a:pt x="2373" y="20681"/>
                        <a:pt x="3733" y="21134"/>
                        <a:pt x="4293" y="20574"/>
                      </a:cubicBezTo>
                      <a:lnTo>
                        <a:pt x="13729" y="11138"/>
                      </a:lnTo>
                      <a:cubicBezTo>
                        <a:pt x="15332" y="11327"/>
                        <a:pt x="16915" y="10914"/>
                        <a:pt x="17388" y="10442"/>
                      </a:cubicBezTo>
                      <a:lnTo>
                        <a:pt x="20506" y="7324"/>
                      </a:lnTo>
                      <a:cubicBezTo>
                        <a:pt x="21280" y="6549"/>
                        <a:pt x="20573" y="4116"/>
                        <a:pt x="18634" y="21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3" name="išḷiḑé">
                <a:extLst>
                  <a:ext uri="{FF2B5EF4-FFF2-40B4-BE49-F238E27FC236}">
                    <a16:creationId xmlns:a16="http://schemas.microsoft.com/office/drawing/2014/main" id="{6683A8A0-ACA3-4666-BD7B-48048DAAD472}"/>
                  </a:ext>
                </a:extLst>
              </p:cNvPr>
              <p:cNvGrpSpPr/>
              <p:nvPr/>
            </p:nvGrpSpPr>
            <p:grpSpPr>
              <a:xfrm>
                <a:off x="6900237" y="2116589"/>
                <a:ext cx="815539" cy="815528"/>
                <a:chOff x="6900237" y="2116589"/>
                <a:chExt cx="815539" cy="815528"/>
              </a:xfrm>
            </p:grpSpPr>
            <p:sp>
              <p:nvSpPr>
                <p:cNvPr id="43" name="í$lïḓê">
                  <a:extLst>
                    <a:ext uri="{FF2B5EF4-FFF2-40B4-BE49-F238E27FC236}">
                      <a16:creationId xmlns:a16="http://schemas.microsoft.com/office/drawing/2014/main" id="{3D0273B3-2DC9-4484-97A6-10BDEAF1D103}"/>
                    </a:ext>
                  </a:extLst>
                </p:cNvPr>
                <p:cNvSpPr/>
                <p:nvPr/>
              </p:nvSpPr>
              <p:spPr>
                <a:xfrm>
                  <a:off x="6900237" y="2116589"/>
                  <a:ext cx="815539" cy="815528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is1ïďé">
                  <a:extLst>
                    <a:ext uri="{FF2B5EF4-FFF2-40B4-BE49-F238E27FC236}">
                      <a16:creationId xmlns:a16="http://schemas.microsoft.com/office/drawing/2014/main" id="{884C5DFD-6490-4A33-BE97-E9AE1CFD9BCF}"/>
                    </a:ext>
                  </a:extLst>
                </p:cNvPr>
                <p:cNvSpPr/>
                <p:nvPr/>
              </p:nvSpPr>
              <p:spPr>
                <a:xfrm>
                  <a:off x="7198252" y="2380966"/>
                  <a:ext cx="286768" cy="2867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8" h="21320" extrusionOk="0">
                      <a:moveTo>
                        <a:pt x="6122" y="19157"/>
                      </a:moveTo>
                      <a:lnTo>
                        <a:pt x="3902" y="19634"/>
                      </a:lnTo>
                      <a:cubicBezTo>
                        <a:pt x="3688" y="19233"/>
                        <a:pt x="3431" y="18833"/>
                        <a:pt x="2957" y="18361"/>
                      </a:cubicBezTo>
                      <a:cubicBezTo>
                        <a:pt x="2486" y="17889"/>
                        <a:pt x="2085" y="17631"/>
                        <a:pt x="1685" y="17417"/>
                      </a:cubicBezTo>
                      <a:lnTo>
                        <a:pt x="2162" y="15198"/>
                      </a:lnTo>
                      <a:lnTo>
                        <a:pt x="2804" y="14556"/>
                      </a:lnTo>
                      <a:cubicBezTo>
                        <a:pt x="2804" y="14556"/>
                        <a:pt x="4012" y="14580"/>
                        <a:pt x="5374" y="15944"/>
                      </a:cubicBezTo>
                      <a:cubicBezTo>
                        <a:pt x="6737" y="17307"/>
                        <a:pt x="6762" y="18516"/>
                        <a:pt x="6762" y="18516"/>
                      </a:cubicBezTo>
                      <a:cubicBezTo>
                        <a:pt x="6762" y="18516"/>
                        <a:pt x="6122" y="19157"/>
                        <a:pt x="6122" y="19157"/>
                      </a:cubicBezTo>
                      <a:close/>
                      <a:moveTo>
                        <a:pt x="19625" y="1692"/>
                      </a:moveTo>
                      <a:cubicBezTo>
                        <a:pt x="17654" y="-280"/>
                        <a:pt x="16174" y="15"/>
                        <a:pt x="16174" y="15"/>
                      </a:cubicBezTo>
                      <a:lnTo>
                        <a:pt x="9270" y="6920"/>
                      </a:lnTo>
                      <a:lnTo>
                        <a:pt x="1379" y="14810"/>
                      </a:lnTo>
                      <a:lnTo>
                        <a:pt x="0" y="21320"/>
                      </a:lnTo>
                      <a:lnTo>
                        <a:pt x="6508" y="19939"/>
                      </a:lnTo>
                      <a:lnTo>
                        <a:pt x="14399" y="12048"/>
                      </a:lnTo>
                      <a:lnTo>
                        <a:pt x="21302" y="5145"/>
                      </a:lnTo>
                      <a:cubicBezTo>
                        <a:pt x="21302" y="5145"/>
                        <a:pt x="21600" y="3665"/>
                        <a:pt x="19625" y="16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4" name="íṧļîḋe">
                <a:extLst>
                  <a:ext uri="{FF2B5EF4-FFF2-40B4-BE49-F238E27FC236}">
                    <a16:creationId xmlns:a16="http://schemas.microsoft.com/office/drawing/2014/main" id="{ACC3A3F5-7E39-4442-AC26-8DC910E8D536}"/>
                  </a:ext>
                </a:extLst>
              </p:cNvPr>
              <p:cNvGrpSpPr/>
              <p:nvPr/>
            </p:nvGrpSpPr>
            <p:grpSpPr>
              <a:xfrm>
                <a:off x="4386768" y="2116590"/>
                <a:ext cx="815535" cy="815539"/>
                <a:chOff x="4386768" y="2116590"/>
                <a:chExt cx="815535" cy="815539"/>
              </a:xfrm>
            </p:grpSpPr>
            <p:sp>
              <p:nvSpPr>
                <p:cNvPr id="41" name="íṥḻíďé">
                  <a:extLst>
                    <a:ext uri="{FF2B5EF4-FFF2-40B4-BE49-F238E27FC236}">
                      <a16:creationId xmlns:a16="http://schemas.microsoft.com/office/drawing/2014/main" id="{8FFB0A0E-501E-4A6C-920A-BBA53746926A}"/>
                    </a:ext>
                  </a:extLst>
                </p:cNvPr>
                <p:cNvSpPr/>
                <p:nvPr/>
              </p:nvSpPr>
              <p:spPr>
                <a:xfrm>
                  <a:off x="4386768" y="2116590"/>
                  <a:ext cx="815535" cy="815539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ŝľïdê">
                  <a:extLst>
                    <a:ext uri="{FF2B5EF4-FFF2-40B4-BE49-F238E27FC236}">
                      <a16:creationId xmlns:a16="http://schemas.microsoft.com/office/drawing/2014/main" id="{1447696B-BAAB-4E40-853D-C8EEAA79C687}"/>
                    </a:ext>
                  </a:extLst>
                </p:cNvPr>
                <p:cNvSpPr/>
                <p:nvPr/>
              </p:nvSpPr>
              <p:spPr>
                <a:xfrm>
                  <a:off x="4685454" y="2363193"/>
                  <a:ext cx="225633" cy="3223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57" h="21276" extrusionOk="0">
                      <a:moveTo>
                        <a:pt x="1877" y="21023"/>
                      </a:moveTo>
                      <a:cubicBezTo>
                        <a:pt x="2335" y="19958"/>
                        <a:pt x="3030" y="18458"/>
                        <a:pt x="3960" y="16288"/>
                      </a:cubicBezTo>
                      <a:cubicBezTo>
                        <a:pt x="8011" y="15823"/>
                        <a:pt x="9689" y="16658"/>
                        <a:pt x="12261" y="13325"/>
                      </a:cubicBezTo>
                      <a:cubicBezTo>
                        <a:pt x="10172" y="13789"/>
                        <a:pt x="7654" y="12465"/>
                        <a:pt x="7789" y="11892"/>
                      </a:cubicBezTo>
                      <a:cubicBezTo>
                        <a:pt x="7924" y="11318"/>
                        <a:pt x="13647" y="12306"/>
                        <a:pt x="17393" y="8447"/>
                      </a:cubicBezTo>
                      <a:cubicBezTo>
                        <a:pt x="12670" y="9202"/>
                        <a:pt x="11160" y="7540"/>
                        <a:pt x="11769" y="7289"/>
                      </a:cubicBezTo>
                      <a:cubicBezTo>
                        <a:pt x="13175" y="6708"/>
                        <a:pt x="17348" y="7048"/>
                        <a:pt x="19572" y="5477"/>
                      </a:cubicBezTo>
                      <a:cubicBezTo>
                        <a:pt x="20719" y="4669"/>
                        <a:pt x="21256" y="2702"/>
                        <a:pt x="20789" y="2000"/>
                      </a:cubicBezTo>
                      <a:cubicBezTo>
                        <a:pt x="20229" y="1153"/>
                        <a:pt x="16813" y="-111"/>
                        <a:pt x="14931" y="7"/>
                      </a:cubicBezTo>
                      <a:cubicBezTo>
                        <a:pt x="13047" y="126"/>
                        <a:pt x="10093" y="5208"/>
                        <a:pt x="9217" y="5168"/>
                      </a:cubicBezTo>
                      <a:cubicBezTo>
                        <a:pt x="8341" y="5128"/>
                        <a:pt x="8166" y="2892"/>
                        <a:pt x="9694" y="813"/>
                      </a:cubicBezTo>
                      <a:cubicBezTo>
                        <a:pt x="8081" y="1330"/>
                        <a:pt x="5127" y="2940"/>
                        <a:pt x="4200" y="4315"/>
                      </a:cubicBezTo>
                      <a:cubicBezTo>
                        <a:pt x="2475" y="6874"/>
                        <a:pt x="4362" y="12744"/>
                        <a:pt x="3757" y="12953"/>
                      </a:cubicBezTo>
                      <a:cubicBezTo>
                        <a:pt x="3151" y="13163"/>
                        <a:pt x="1114" y="10259"/>
                        <a:pt x="505" y="8944"/>
                      </a:cubicBezTo>
                      <a:cubicBezTo>
                        <a:pt x="-324" y="10961"/>
                        <a:pt x="-344" y="12982"/>
                        <a:pt x="2082" y="15667"/>
                      </a:cubicBezTo>
                      <a:cubicBezTo>
                        <a:pt x="1167" y="17429"/>
                        <a:pt x="667" y="19457"/>
                        <a:pt x="592" y="20487"/>
                      </a:cubicBezTo>
                      <a:cubicBezTo>
                        <a:pt x="557" y="21312"/>
                        <a:pt x="1675" y="21489"/>
                        <a:pt x="1877" y="210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5" name="îsľíďé">
                <a:extLst>
                  <a:ext uri="{FF2B5EF4-FFF2-40B4-BE49-F238E27FC236}">
                    <a16:creationId xmlns:a16="http://schemas.microsoft.com/office/drawing/2014/main" id="{F70117F1-0496-4256-9E61-355BC9953455}"/>
                  </a:ext>
                </a:extLst>
              </p:cNvPr>
              <p:cNvGrpSpPr/>
              <p:nvPr/>
            </p:nvGrpSpPr>
            <p:grpSpPr>
              <a:xfrm>
                <a:off x="6900236" y="4455395"/>
                <a:ext cx="815514" cy="815539"/>
                <a:chOff x="6900236" y="4455395"/>
                <a:chExt cx="815514" cy="815539"/>
              </a:xfrm>
            </p:grpSpPr>
            <p:sp>
              <p:nvSpPr>
                <p:cNvPr id="39" name="îsľíďê">
                  <a:extLst>
                    <a:ext uri="{FF2B5EF4-FFF2-40B4-BE49-F238E27FC236}">
                      <a16:creationId xmlns:a16="http://schemas.microsoft.com/office/drawing/2014/main" id="{22BD7058-D599-440B-9597-FB8096A585E7}"/>
                    </a:ext>
                  </a:extLst>
                </p:cNvPr>
                <p:cNvSpPr/>
                <p:nvPr/>
              </p:nvSpPr>
              <p:spPr>
                <a:xfrm>
                  <a:off x="6900236" y="4455395"/>
                  <a:ext cx="815514" cy="815539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$lídé">
                  <a:extLst>
                    <a:ext uri="{FF2B5EF4-FFF2-40B4-BE49-F238E27FC236}">
                      <a16:creationId xmlns:a16="http://schemas.microsoft.com/office/drawing/2014/main" id="{EB8B06EE-38CE-4F7B-8AB7-E56C81F156D5}"/>
                    </a:ext>
                  </a:extLst>
                </p:cNvPr>
                <p:cNvSpPr/>
                <p:nvPr/>
              </p:nvSpPr>
              <p:spPr>
                <a:xfrm>
                  <a:off x="7164609" y="4711258"/>
                  <a:ext cx="286768" cy="2867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5" h="21474" extrusionOk="0">
                      <a:moveTo>
                        <a:pt x="2578" y="8409"/>
                      </a:moveTo>
                      <a:cubicBezTo>
                        <a:pt x="2578" y="5193"/>
                        <a:pt x="5174" y="2587"/>
                        <a:pt x="8376" y="2587"/>
                      </a:cubicBezTo>
                      <a:cubicBezTo>
                        <a:pt x="11580" y="2587"/>
                        <a:pt x="14435" y="5451"/>
                        <a:pt x="14435" y="8666"/>
                      </a:cubicBezTo>
                      <a:cubicBezTo>
                        <a:pt x="14435" y="11882"/>
                        <a:pt x="11838" y="14488"/>
                        <a:pt x="8635" y="14488"/>
                      </a:cubicBezTo>
                      <a:cubicBezTo>
                        <a:pt x="5431" y="14488"/>
                        <a:pt x="2578" y="11624"/>
                        <a:pt x="2578" y="8409"/>
                      </a:cubicBezTo>
                      <a:close/>
                      <a:moveTo>
                        <a:pt x="20914" y="18167"/>
                      </a:moveTo>
                      <a:lnTo>
                        <a:pt x="15797" y="13032"/>
                      </a:lnTo>
                      <a:cubicBezTo>
                        <a:pt x="16568" y="11759"/>
                        <a:pt x="17013" y="10265"/>
                        <a:pt x="17013" y="8666"/>
                      </a:cubicBezTo>
                      <a:cubicBezTo>
                        <a:pt x="17013" y="4023"/>
                        <a:pt x="13004" y="0"/>
                        <a:pt x="8376" y="0"/>
                      </a:cubicBezTo>
                      <a:cubicBezTo>
                        <a:pt x="3750" y="0"/>
                        <a:pt x="0" y="3765"/>
                        <a:pt x="0" y="8409"/>
                      </a:cubicBezTo>
                      <a:cubicBezTo>
                        <a:pt x="0" y="13052"/>
                        <a:pt x="4008" y="17075"/>
                        <a:pt x="8635" y="17075"/>
                      </a:cubicBezTo>
                      <a:cubicBezTo>
                        <a:pt x="10173" y="17075"/>
                        <a:pt x="11614" y="16657"/>
                        <a:pt x="12852" y="15931"/>
                      </a:cubicBezTo>
                      <a:lnTo>
                        <a:pt x="17996" y="21094"/>
                      </a:lnTo>
                      <a:cubicBezTo>
                        <a:pt x="18500" y="21600"/>
                        <a:pt x="19317" y="21600"/>
                        <a:pt x="19819" y="21094"/>
                      </a:cubicBezTo>
                      <a:lnTo>
                        <a:pt x="21096" y="19815"/>
                      </a:lnTo>
                      <a:cubicBezTo>
                        <a:pt x="21600" y="19309"/>
                        <a:pt x="21417" y="18672"/>
                        <a:pt x="20914" y="181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" name="íśļidé">
                <a:extLst>
                  <a:ext uri="{FF2B5EF4-FFF2-40B4-BE49-F238E27FC236}">
                    <a16:creationId xmlns:a16="http://schemas.microsoft.com/office/drawing/2014/main" id="{FCCE553E-1826-47CA-928E-7B7377EB03CF}"/>
                  </a:ext>
                </a:extLst>
              </p:cNvPr>
              <p:cNvGrpSpPr/>
              <p:nvPr/>
            </p:nvGrpSpPr>
            <p:grpSpPr>
              <a:xfrm>
                <a:off x="4386768" y="4446874"/>
                <a:ext cx="815535" cy="815534"/>
                <a:chOff x="4386768" y="4446874"/>
                <a:chExt cx="815535" cy="815534"/>
              </a:xfrm>
            </p:grpSpPr>
            <p:sp>
              <p:nvSpPr>
                <p:cNvPr id="37" name="îSlíḍe">
                  <a:extLst>
                    <a:ext uri="{FF2B5EF4-FFF2-40B4-BE49-F238E27FC236}">
                      <a16:creationId xmlns:a16="http://schemas.microsoft.com/office/drawing/2014/main" id="{27B03F8F-DFE9-4743-AE14-DE4D43549431}"/>
                    </a:ext>
                  </a:extLst>
                </p:cNvPr>
                <p:cNvSpPr/>
                <p:nvPr/>
              </p:nvSpPr>
              <p:spPr>
                <a:xfrm>
                  <a:off x="4386768" y="4446874"/>
                  <a:ext cx="815535" cy="81553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ïśḻíḑè">
                  <a:extLst>
                    <a:ext uri="{FF2B5EF4-FFF2-40B4-BE49-F238E27FC236}">
                      <a16:creationId xmlns:a16="http://schemas.microsoft.com/office/drawing/2014/main" id="{7E09FF36-0FDA-438E-8D9D-823737F3637B}"/>
                    </a:ext>
                  </a:extLst>
                </p:cNvPr>
                <p:cNvSpPr/>
                <p:nvPr/>
              </p:nvSpPr>
              <p:spPr>
                <a:xfrm>
                  <a:off x="4633067" y="4702147"/>
                  <a:ext cx="330404" cy="3049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92" y="12333"/>
                      </a:moveTo>
                      <a:cubicBezTo>
                        <a:pt x="19528" y="12511"/>
                        <a:pt x="19333" y="12600"/>
                        <a:pt x="19107" y="12600"/>
                      </a:cubicBezTo>
                      <a:cubicBezTo>
                        <a:pt x="18882" y="12600"/>
                        <a:pt x="18688" y="12511"/>
                        <a:pt x="18524" y="12333"/>
                      </a:cubicBezTo>
                      <a:cubicBezTo>
                        <a:pt x="18360" y="12155"/>
                        <a:pt x="18277" y="11944"/>
                        <a:pt x="18277" y="11700"/>
                      </a:cubicBezTo>
                      <a:cubicBezTo>
                        <a:pt x="18277" y="11456"/>
                        <a:pt x="18360" y="11245"/>
                        <a:pt x="18524" y="11067"/>
                      </a:cubicBezTo>
                      <a:cubicBezTo>
                        <a:pt x="18688" y="10889"/>
                        <a:pt x="18882" y="10800"/>
                        <a:pt x="19107" y="10800"/>
                      </a:cubicBezTo>
                      <a:cubicBezTo>
                        <a:pt x="19333" y="10800"/>
                        <a:pt x="19528" y="10889"/>
                        <a:pt x="19692" y="11067"/>
                      </a:cubicBezTo>
                      <a:cubicBezTo>
                        <a:pt x="19857" y="11245"/>
                        <a:pt x="19938" y="11456"/>
                        <a:pt x="19938" y="11700"/>
                      </a:cubicBezTo>
                      <a:cubicBezTo>
                        <a:pt x="19938" y="11944"/>
                        <a:pt x="19857" y="12155"/>
                        <a:pt x="19692" y="12333"/>
                      </a:cubicBezTo>
                      <a:cubicBezTo>
                        <a:pt x="19692" y="12333"/>
                        <a:pt x="19692" y="12333"/>
                        <a:pt x="19692" y="12333"/>
                      </a:cubicBezTo>
                      <a:close/>
                      <a:moveTo>
                        <a:pt x="16616" y="10800"/>
                      </a:moveTo>
                      <a:lnTo>
                        <a:pt x="4984" y="10800"/>
                      </a:lnTo>
                      <a:lnTo>
                        <a:pt x="4984" y="1800"/>
                      </a:lnTo>
                      <a:lnTo>
                        <a:pt x="13292" y="1800"/>
                      </a:lnTo>
                      <a:lnTo>
                        <a:pt x="13292" y="4050"/>
                      </a:lnTo>
                      <a:cubicBezTo>
                        <a:pt x="13292" y="4425"/>
                        <a:pt x="13414" y="4744"/>
                        <a:pt x="13655" y="5006"/>
                      </a:cubicBezTo>
                      <a:cubicBezTo>
                        <a:pt x="13898" y="5269"/>
                        <a:pt x="14192" y="5400"/>
                        <a:pt x="14538" y="5400"/>
                      </a:cubicBezTo>
                      <a:lnTo>
                        <a:pt x="16616" y="5400"/>
                      </a:lnTo>
                      <a:cubicBezTo>
                        <a:pt x="16616" y="5400"/>
                        <a:pt x="16616" y="10800"/>
                        <a:pt x="16616" y="10800"/>
                      </a:cubicBezTo>
                      <a:close/>
                      <a:moveTo>
                        <a:pt x="16616" y="19800"/>
                      </a:moveTo>
                      <a:lnTo>
                        <a:pt x="4984" y="19800"/>
                      </a:lnTo>
                      <a:lnTo>
                        <a:pt x="4984" y="16200"/>
                      </a:lnTo>
                      <a:lnTo>
                        <a:pt x="16616" y="16200"/>
                      </a:lnTo>
                      <a:cubicBezTo>
                        <a:pt x="16616" y="16200"/>
                        <a:pt x="16616" y="19800"/>
                        <a:pt x="16616" y="19800"/>
                      </a:cubicBezTo>
                      <a:close/>
                      <a:moveTo>
                        <a:pt x="20867" y="9795"/>
                      </a:moveTo>
                      <a:cubicBezTo>
                        <a:pt x="20378" y="9265"/>
                        <a:pt x="19791" y="9000"/>
                        <a:pt x="19107" y="9000"/>
                      </a:cubicBezTo>
                      <a:lnTo>
                        <a:pt x="18277" y="9000"/>
                      </a:lnTo>
                      <a:lnTo>
                        <a:pt x="18277" y="5400"/>
                      </a:lnTo>
                      <a:cubicBezTo>
                        <a:pt x="18277" y="5025"/>
                        <a:pt x="18190" y="4613"/>
                        <a:pt x="18018" y="4163"/>
                      </a:cubicBezTo>
                      <a:cubicBezTo>
                        <a:pt x="17844" y="3712"/>
                        <a:pt x="17637" y="3356"/>
                        <a:pt x="17394" y="3094"/>
                      </a:cubicBezTo>
                      <a:lnTo>
                        <a:pt x="15421" y="957"/>
                      </a:lnTo>
                      <a:cubicBezTo>
                        <a:pt x="15179" y="694"/>
                        <a:pt x="14850" y="469"/>
                        <a:pt x="14435" y="281"/>
                      </a:cubicBezTo>
                      <a:cubicBezTo>
                        <a:pt x="14020" y="94"/>
                        <a:pt x="13638" y="0"/>
                        <a:pt x="13292" y="0"/>
                      </a:cubicBezTo>
                      <a:lnTo>
                        <a:pt x="4569" y="0"/>
                      </a:lnTo>
                      <a:cubicBezTo>
                        <a:pt x="4223" y="0"/>
                        <a:pt x="3929" y="132"/>
                        <a:pt x="3687" y="394"/>
                      </a:cubicBezTo>
                      <a:cubicBezTo>
                        <a:pt x="3444" y="656"/>
                        <a:pt x="3323" y="975"/>
                        <a:pt x="3323" y="1350"/>
                      </a:cubicBezTo>
                      <a:lnTo>
                        <a:pt x="3323" y="9000"/>
                      </a:lnTo>
                      <a:lnTo>
                        <a:pt x="2493" y="9000"/>
                      </a:lnTo>
                      <a:cubicBezTo>
                        <a:pt x="1809" y="9000"/>
                        <a:pt x="1222" y="9265"/>
                        <a:pt x="734" y="9795"/>
                      </a:cubicBezTo>
                      <a:cubicBezTo>
                        <a:pt x="244" y="10324"/>
                        <a:pt x="0" y="10960"/>
                        <a:pt x="0" y="11700"/>
                      </a:cubicBezTo>
                      <a:lnTo>
                        <a:pt x="0" y="17550"/>
                      </a:lnTo>
                      <a:cubicBezTo>
                        <a:pt x="0" y="17673"/>
                        <a:pt x="41" y="17777"/>
                        <a:pt x="124" y="17866"/>
                      </a:cubicBezTo>
                      <a:cubicBezTo>
                        <a:pt x="205" y="17956"/>
                        <a:pt x="303" y="18000"/>
                        <a:pt x="415" y="18000"/>
                      </a:cubicBezTo>
                      <a:lnTo>
                        <a:pt x="3323" y="18000"/>
                      </a:lnTo>
                      <a:lnTo>
                        <a:pt x="3323" y="20250"/>
                      </a:lnTo>
                      <a:cubicBezTo>
                        <a:pt x="3323" y="20625"/>
                        <a:pt x="3444" y="20944"/>
                        <a:pt x="3687" y="21206"/>
                      </a:cubicBezTo>
                      <a:cubicBezTo>
                        <a:pt x="3929" y="21468"/>
                        <a:pt x="4223" y="21600"/>
                        <a:pt x="4569" y="21600"/>
                      </a:cubicBezTo>
                      <a:lnTo>
                        <a:pt x="17031" y="21600"/>
                      </a:lnTo>
                      <a:cubicBezTo>
                        <a:pt x="17377" y="21600"/>
                        <a:pt x="17671" y="21468"/>
                        <a:pt x="17913" y="21206"/>
                      </a:cubicBezTo>
                      <a:cubicBezTo>
                        <a:pt x="18156" y="20943"/>
                        <a:pt x="18277" y="20625"/>
                        <a:pt x="18277" y="20250"/>
                      </a:cubicBezTo>
                      <a:lnTo>
                        <a:pt x="18277" y="18000"/>
                      </a:lnTo>
                      <a:lnTo>
                        <a:pt x="21185" y="18000"/>
                      </a:lnTo>
                      <a:cubicBezTo>
                        <a:pt x="21297" y="18000"/>
                        <a:pt x="21395" y="17956"/>
                        <a:pt x="21476" y="17866"/>
                      </a:cubicBezTo>
                      <a:cubicBezTo>
                        <a:pt x="21559" y="17777"/>
                        <a:pt x="21600" y="17673"/>
                        <a:pt x="21600" y="17550"/>
                      </a:cubicBezTo>
                      <a:lnTo>
                        <a:pt x="21600" y="11700"/>
                      </a:lnTo>
                      <a:cubicBezTo>
                        <a:pt x="21600" y="10960"/>
                        <a:pt x="21356" y="10324"/>
                        <a:pt x="20867" y="9795"/>
                      </a:cubicBezTo>
                      <a:cubicBezTo>
                        <a:pt x="20867" y="9795"/>
                        <a:pt x="20867" y="9795"/>
                        <a:pt x="20867" y="97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2" name="ïṥļiḍê">
              <a:extLst>
                <a:ext uri="{FF2B5EF4-FFF2-40B4-BE49-F238E27FC236}">
                  <a16:creationId xmlns:a16="http://schemas.microsoft.com/office/drawing/2014/main" id="{8084F103-D5D4-481A-A1C3-D0FEC05E090B}"/>
                </a:ext>
              </a:extLst>
            </p:cNvPr>
            <p:cNvGrpSpPr/>
            <p:nvPr/>
          </p:nvGrpSpPr>
          <p:grpSpPr>
            <a:xfrm>
              <a:off x="678170" y="1497814"/>
              <a:ext cx="2875945" cy="1360358"/>
              <a:chOff x="8644542" y="2827390"/>
              <a:chExt cx="2875945" cy="1360358"/>
            </a:xfrm>
          </p:grpSpPr>
          <p:sp>
            <p:nvSpPr>
              <p:cNvPr id="21" name="i$ḻidé">
                <a:extLst>
                  <a:ext uri="{FF2B5EF4-FFF2-40B4-BE49-F238E27FC236}">
                    <a16:creationId xmlns:a16="http://schemas.microsoft.com/office/drawing/2014/main" id="{26693051-D2F0-48E9-8D69-496A98394B8E}"/>
                  </a:ext>
                </a:extLst>
              </p:cNvPr>
              <p:cNvSpPr/>
              <p:nvPr/>
            </p:nvSpPr>
            <p:spPr bwMode="auto">
              <a:xfrm>
                <a:off x="8644543" y="3246625"/>
                <a:ext cx="2422218" cy="941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zh-CN" altLang="en-US" sz="800" dirty="0"/>
                  <a:t>人口足够多</a:t>
                </a:r>
                <a:endParaRPr lang="en-US" altLang="zh-CN" sz="8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zh-CN" altLang="en-US" sz="800" dirty="0"/>
                  <a:t>菜品数量少</a:t>
                </a:r>
                <a:endParaRPr lang="en-US" altLang="zh-CN" sz="8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zh-CN" altLang="en-US" sz="800" dirty="0"/>
                  <a:t>曝光人数多</a:t>
                </a:r>
                <a:endParaRPr lang="en-US" altLang="zh-CN" sz="8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zh-CN" altLang="en-US" sz="800" dirty="0"/>
                  <a:t>单量大</a:t>
                </a:r>
                <a:endParaRPr lang="en-US" altLang="zh-CN" sz="800" dirty="0"/>
              </a:p>
            </p:txBody>
          </p:sp>
          <p:sp>
            <p:nvSpPr>
              <p:cNvPr id="22" name="ísḻîdé">
                <a:extLst>
                  <a:ext uri="{FF2B5EF4-FFF2-40B4-BE49-F238E27FC236}">
                    <a16:creationId xmlns:a16="http://schemas.microsoft.com/office/drawing/2014/main" id="{05A0D501-BF04-47A0-B816-8BFB1FC8C94F}"/>
                  </a:ext>
                </a:extLst>
              </p:cNvPr>
              <p:cNvSpPr txBox="1"/>
              <p:nvPr/>
            </p:nvSpPr>
            <p:spPr bwMode="auto">
              <a:xfrm>
                <a:off x="8644542" y="2827390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dirty="0">
                    <a:solidFill>
                      <a:schemeClr val="tx1"/>
                    </a:solidFill>
                  </a:rPr>
                  <a:t>人口密度大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1" name="i$ḻidé">
            <a:extLst>
              <a:ext uri="{FF2B5EF4-FFF2-40B4-BE49-F238E27FC236}">
                <a16:creationId xmlns:a16="http://schemas.microsoft.com/office/drawing/2014/main" id="{26693051-D2F0-48E9-8D69-496A98394B8E}"/>
              </a:ext>
            </a:extLst>
          </p:cNvPr>
          <p:cNvSpPr/>
          <p:nvPr/>
        </p:nvSpPr>
        <p:spPr bwMode="auto">
          <a:xfrm>
            <a:off x="8509008" y="1981767"/>
            <a:ext cx="2875945" cy="143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800" dirty="0"/>
              <a:t>消费频次高</a:t>
            </a:r>
            <a:endParaRPr lang="en-US" altLang="zh-CN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800" dirty="0"/>
              <a:t>菜品数量少</a:t>
            </a:r>
            <a:endParaRPr lang="en-US" altLang="zh-CN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800" dirty="0"/>
              <a:t>单量大</a:t>
            </a:r>
            <a:endParaRPr lang="en-US" altLang="zh-CN" sz="800" dirty="0"/>
          </a:p>
        </p:txBody>
      </p:sp>
      <p:sp>
        <p:nvSpPr>
          <p:cNvPr id="52" name="ísḻîdé">
            <a:extLst>
              <a:ext uri="{FF2B5EF4-FFF2-40B4-BE49-F238E27FC236}">
                <a16:creationId xmlns:a16="http://schemas.microsoft.com/office/drawing/2014/main" id="{05A0D501-BF04-47A0-B816-8BFB1FC8C94F}"/>
              </a:ext>
            </a:extLst>
          </p:cNvPr>
          <p:cNvSpPr txBox="1"/>
          <p:nvPr/>
        </p:nvSpPr>
        <p:spPr bwMode="auto">
          <a:xfrm>
            <a:off x="8509008" y="1562532"/>
            <a:ext cx="2875945" cy="41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b="1">
                <a:solidFill>
                  <a:schemeClr val="accent2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白领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3" name="i$ḻidé">
            <a:extLst>
              <a:ext uri="{FF2B5EF4-FFF2-40B4-BE49-F238E27FC236}">
                <a16:creationId xmlns:a16="http://schemas.microsoft.com/office/drawing/2014/main" id="{26693051-D2F0-48E9-8D69-496A98394B8E}"/>
              </a:ext>
            </a:extLst>
          </p:cNvPr>
          <p:cNvSpPr/>
          <p:nvPr/>
        </p:nvSpPr>
        <p:spPr bwMode="auto">
          <a:xfrm>
            <a:off x="717836" y="3672777"/>
            <a:ext cx="2875945" cy="143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800" dirty="0"/>
              <a:t>人口少</a:t>
            </a:r>
            <a:endParaRPr lang="en-US" altLang="zh-CN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800" dirty="0"/>
              <a:t>曝光较少</a:t>
            </a:r>
            <a:endParaRPr lang="en-US" altLang="zh-CN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800" dirty="0"/>
              <a:t>增加菜品数量，以增加选择</a:t>
            </a:r>
            <a:endParaRPr lang="en-US" altLang="zh-CN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800" dirty="0"/>
              <a:t>增加单量</a:t>
            </a:r>
            <a:endParaRPr lang="en-US" altLang="zh-CN" sz="800" dirty="0"/>
          </a:p>
        </p:txBody>
      </p:sp>
      <p:sp>
        <p:nvSpPr>
          <p:cNvPr id="54" name="ísḻîdé">
            <a:extLst>
              <a:ext uri="{FF2B5EF4-FFF2-40B4-BE49-F238E27FC236}">
                <a16:creationId xmlns:a16="http://schemas.microsoft.com/office/drawing/2014/main" id="{05A0D501-BF04-47A0-B816-8BFB1FC8C94F}"/>
              </a:ext>
            </a:extLst>
          </p:cNvPr>
          <p:cNvSpPr txBox="1"/>
          <p:nvPr/>
        </p:nvSpPr>
        <p:spPr bwMode="auto">
          <a:xfrm>
            <a:off x="717836" y="3253542"/>
            <a:ext cx="2875945" cy="41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b="1">
                <a:solidFill>
                  <a:schemeClr val="accent2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人口密度小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5" name="i$ḻidé">
            <a:extLst>
              <a:ext uri="{FF2B5EF4-FFF2-40B4-BE49-F238E27FC236}">
                <a16:creationId xmlns:a16="http://schemas.microsoft.com/office/drawing/2014/main" id="{26693051-D2F0-48E9-8D69-496A98394B8E}"/>
              </a:ext>
            </a:extLst>
          </p:cNvPr>
          <p:cNvSpPr/>
          <p:nvPr/>
        </p:nvSpPr>
        <p:spPr bwMode="auto">
          <a:xfrm>
            <a:off x="8498570" y="3674865"/>
            <a:ext cx="2875945" cy="143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800" dirty="0"/>
              <a:t>增加菜品数量，以增加选择</a:t>
            </a:r>
            <a:endParaRPr lang="en-US" altLang="zh-CN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zh-CN" altLang="en-US" sz="800" dirty="0"/>
              <a:t>增加单量</a:t>
            </a:r>
            <a:endParaRPr lang="en-US" altLang="zh-CN" sz="800" dirty="0"/>
          </a:p>
        </p:txBody>
      </p:sp>
      <p:sp>
        <p:nvSpPr>
          <p:cNvPr id="56" name="ísḻîdé">
            <a:extLst>
              <a:ext uri="{FF2B5EF4-FFF2-40B4-BE49-F238E27FC236}">
                <a16:creationId xmlns:a16="http://schemas.microsoft.com/office/drawing/2014/main" id="{05A0D501-BF04-47A0-B816-8BFB1FC8C94F}"/>
              </a:ext>
            </a:extLst>
          </p:cNvPr>
          <p:cNvSpPr txBox="1"/>
          <p:nvPr/>
        </p:nvSpPr>
        <p:spPr bwMode="auto">
          <a:xfrm>
            <a:off x="8498570" y="3255630"/>
            <a:ext cx="2875945" cy="41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b="1">
                <a:solidFill>
                  <a:schemeClr val="accent2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住宅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辣味市场分析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2180BC-A966-4B00-BD6D-8013F321D362}"/>
              </a:ext>
            </a:extLst>
          </p:cNvPr>
          <p:cNvSpPr txBox="1">
            <a:spLocks/>
          </p:cNvSpPr>
          <p:nvPr/>
        </p:nvSpPr>
        <p:spPr>
          <a:xfrm>
            <a:off x="3494314" y="2332660"/>
            <a:ext cx="1545772" cy="134399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1461267-FE0C-4509-8EBC-D0A938B492AB}"/>
              </a:ext>
            </a:extLst>
          </p:cNvPr>
          <p:cNvCxnSpPr>
            <a:cxnSpLocks/>
          </p:cNvCxnSpPr>
          <p:nvPr/>
        </p:nvCxnSpPr>
        <p:spPr>
          <a:xfrm>
            <a:off x="3233057" y="3715702"/>
            <a:ext cx="67931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759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世界各地的辣味食物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73" y="1516331"/>
            <a:ext cx="5484345" cy="369693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50826" y="2054431"/>
            <a:ext cx="3788229" cy="222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南非三明治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当地人称其为</a:t>
            </a:r>
            <a:r>
              <a:rPr lang="en-US" altLang="zh-CN" dirty="0"/>
              <a:t>【Bunny】</a:t>
            </a:r>
            <a:r>
              <a:rPr lang="zh-CN" altLang="en-US" dirty="0"/>
              <a:t>，这种三明治是由一块中空的面包制成的。面包中夹有香味四溢的咖喱等食材。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29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世界各地的辣味食物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50826" y="2054431"/>
            <a:ext cx="3788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ES_tradnl" altLang="zh-CN" b="1" dirty="0"/>
              <a:t>“</a:t>
            </a:r>
            <a:r>
              <a:rPr lang="zh-CN" altLang="es-ES_tradnl" b="1" dirty="0"/>
              <a:t>淹死的三明治”</a:t>
            </a:r>
            <a:r>
              <a:rPr lang="es-ES_tradnl" altLang="zh-CN" b="1" dirty="0"/>
              <a:t>Tortas ahogadas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如果从字面直接翻译，“淹死的三明治”，很是让人摸不着头脑。它其实是细长的三明治面包剖开，抹上辣椒酱和番茄酱，其他内容丰俭由你。</a:t>
            </a:r>
            <a:endParaRPr kumimoji="1" lang="zh-CN" altLang="en-US" dirty="0"/>
          </a:p>
        </p:txBody>
      </p:sp>
      <p:pic>
        <p:nvPicPr>
          <p:cNvPr id="2052" name="Picture 4" descr="https://ss1.bdstatic.com/70cFvXSh_Q1YnxGkpoWK1HF6hhy/it/u=3096088519,4210443712&amp;fm=15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52" y="1482032"/>
            <a:ext cx="5230462" cy="392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8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世界各地的辣味食物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50826" y="2054431"/>
            <a:ext cx="3788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墨西哥辣味虾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这种辣味虾搭配上大蒜、番茄、黄油时，味道特别好。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62348"/>
            <a:ext cx="5842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1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世界各地的辣味食物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50826" y="2054431"/>
            <a:ext cx="3788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马来西亚恶魔咖喱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一看它的名字，就知道它特别的辣。所以吃的时候，要慎重哦。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734621"/>
            <a:ext cx="5551096" cy="366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4F89D-DBDF-46B7-86F5-D7555A9B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外卖市场分析报告（</a:t>
            </a:r>
            <a:r>
              <a:rPr lang="en-US" altLang="zh-CN" dirty="0"/>
              <a:t>part Ⅱ </a:t>
            </a:r>
            <a:r>
              <a:rPr lang="zh-CN" altLang="en-US" dirty="0"/>
              <a:t>）</a:t>
            </a:r>
          </a:p>
        </p:txBody>
      </p:sp>
      <p:grpSp>
        <p:nvGrpSpPr>
          <p:cNvPr id="5" name="1a0afefe-8d8e-4304-8fde-5df01c78f0d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F428C0E-F962-42D7-BD1B-59E6CE01CC3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768871" y="1854000"/>
            <a:ext cx="8654257" cy="3532676"/>
            <a:chOff x="2031743" y="1854000"/>
            <a:chExt cx="8654257" cy="353267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BF9A06E-F92B-457D-8C69-3308A05363CD}"/>
                </a:ext>
              </a:extLst>
            </p:cNvPr>
            <p:cNvCxnSpPr>
              <a:stCxn id="7" idx="1"/>
              <a:endCxn id="7" idx="5"/>
            </p:cNvCxnSpPr>
            <p:nvPr/>
          </p:nvCxnSpPr>
          <p:spPr>
            <a:xfrm>
              <a:off x="2404242" y="2490496"/>
              <a:ext cx="1798582" cy="1798582"/>
            </a:xfrm>
            <a:prstGeom prst="line">
              <a:avLst/>
            </a:pr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/>
            </a:ln>
          </p:spPr>
        </p:cxnSp>
        <p:sp>
          <p:nvSpPr>
            <p:cNvPr id="7" name="ïsḻiḍê">
              <a:extLst>
                <a:ext uri="{FF2B5EF4-FFF2-40B4-BE49-F238E27FC236}">
                  <a16:creationId xmlns:a16="http://schemas.microsoft.com/office/drawing/2014/main" id="{E9293348-5126-4BD8-9766-47F35190779F}"/>
                </a:ext>
              </a:extLst>
            </p:cNvPr>
            <p:cNvSpPr/>
            <p:nvPr/>
          </p:nvSpPr>
          <p:spPr bwMode="auto">
            <a:xfrm>
              <a:off x="2031743" y="2117997"/>
              <a:ext cx="2543580" cy="2543580"/>
            </a:xfrm>
            <a:prstGeom prst="ellipse">
              <a:avLst/>
            </a:pr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" name="iŝḻíḍè">
              <a:extLst>
                <a:ext uri="{FF2B5EF4-FFF2-40B4-BE49-F238E27FC236}">
                  <a16:creationId xmlns:a16="http://schemas.microsoft.com/office/drawing/2014/main" id="{37C14182-9AD9-4035-BD29-5698CD49BB31}"/>
                </a:ext>
              </a:extLst>
            </p:cNvPr>
            <p:cNvSpPr txBox="1"/>
            <p:nvPr/>
          </p:nvSpPr>
          <p:spPr>
            <a:xfrm>
              <a:off x="2205044" y="3020455"/>
              <a:ext cx="2196977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0000" tIns="46800" rIns="90000" bIns="46800" anchor="ctr" anchorCtr="1">
              <a:normAutofit fontScale="92500" lnSpcReduction="10000"/>
            </a:bodyPr>
            <a:lstStyle/>
            <a:p>
              <a:pPr algn="ctr"/>
              <a:r>
                <a:rPr lang="zh-CN" altLang="en-US" sz="4800" dirty="0">
                  <a:solidFill>
                    <a:schemeClr val="tx2">
                      <a:lumMod val="75000"/>
                    </a:schemeClr>
                  </a:solidFill>
                </a:rPr>
                <a:t>目录</a:t>
              </a:r>
              <a:endParaRPr lang="en-US" altLang="zh-CN" sz="48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îşḻîḑê">
              <a:extLst>
                <a:ext uri="{FF2B5EF4-FFF2-40B4-BE49-F238E27FC236}">
                  <a16:creationId xmlns:a16="http://schemas.microsoft.com/office/drawing/2014/main" id="{4C13DC64-D590-480E-80ED-4F625385AC6D}"/>
                </a:ext>
              </a:extLst>
            </p:cNvPr>
            <p:cNvSpPr/>
            <p:nvPr/>
          </p:nvSpPr>
          <p:spPr bwMode="auto">
            <a:xfrm>
              <a:off x="4712736" y="1862535"/>
              <a:ext cx="455656" cy="455656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90000" tIns="46800" rIns="90000" bIns="46800" anchor="ctr" anchorCtr="1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10" name="ï$ḷïdè">
              <a:extLst>
                <a:ext uri="{FF2B5EF4-FFF2-40B4-BE49-F238E27FC236}">
                  <a16:creationId xmlns:a16="http://schemas.microsoft.com/office/drawing/2014/main" id="{D85CFCC8-5FF8-401F-ACE3-F4299EC6C876}"/>
                </a:ext>
              </a:extLst>
            </p:cNvPr>
            <p:cNvSpPr/>
            <p:nvPr/>
          </p:nvSpPr>
          <p:spPr>
            <a:xfrm>
              <a:off x="5213392" y="1854000"/>
              <a:ext cx="5117289" cy="45341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Autofit/>
            </a:bodyPr>
            <a:lstStyle/>
            <a:p>
              <a:r>
                <a:rPr lang="en-US" altLang="zh-CN" sz="1600" dirty="0"/>
                <a:t>IP</a:t>
              </a:r>
              <a:r>
                <a:rPr lang="zh-CN" altLang="en-US" sz="1600" dirty="0"/>
                <a:t>衍生品的市场前景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íSlï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5213392" y="2307412"/>
              <a:ext cx="5117289" cy="359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ïṡḻidè">
              <a:extLst>
                <a:ext uri="{FF2B5EF4-FFF2-40B4-BE49-F238E27FC236}">
                  <a16:creationId xmlns:a16="http://schemas.microsoft.com/office/drawing/2014/main" id="{DBAB11C0-4810-4A94-8F28-13E26E0224EB}"/>
                </a:ext>
              </a:extLst>
            </p:cNvPr>
            <p:cNvSpPr/>
            <p:nvPr/>
          </p:nvSpPr>
          <p:spPr bwMode="auto">
            <a:xfrm>
              <a:off x="5068055" y="2765752"/>
              <a:ext cx="455656" cy="455656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>
                  <a:alpha val="40000"/>
                </a:schemeClr>
              </a:solidFill>
              <a:round/>
              <a:headEnd/>
              <a:tailEnd/>
            </a:ln>
          </p:spPr>
          <p:txBody>
            <a:bodyPr vert="horz" wrap="none" lIns="90000" tIns="46800" rIns="90000" bIns="46800" anchor="ctr" anchorCtr="1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</a:p>
          </p:txBody>
        </p:sp>
        <p:sp>
          <p:nvSpPr>
            <p:cNvPr id="13" name="ïṥļîḍê">
              <a:extLst>
                <a:ext uri="{FF2B5EF4-FFF2-40B4-BE49-F238E27FC236}">
                  <a16:creationId xmlns:a16="http://schemas.microsoft.com/office/drawing/2014/main" id="{3E47EB4A-3E15-4AA0-A30A-7F8B22A9DDBB}"/>
                </a:ext>
              </a:extLst>
            </p:cNvPr>
            <p:cNvSpPr/>
            <p:nvPr/>
          </p:nvSpPr>
          <p:spPr>
            <a:xfrm>
              <a:off x="5568711" y="2757839"/>
              <a:ext cx="5117289" cy="45341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Autofit/>
            </a:bodyPr>
            <a:lstStyle/>
            <a:p>
              <a:r>
                <a:rPr lang="zh-CN" altLang="en-US" sz="1600" dirty="0"/>
                <a:t>社群运营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îšlíd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5568711" y="3210159"/>
              <a:ext cx="5117289" cy="359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5" name="îSļîḓé">
              <a:extLst>
                <a:ext uri="{FF2B5EF4-FFF2-40B4-BE49-F238E27FC236}">
                  <a16:creationId xmlns:a16="http://schemas.microsoft.com/office/drawing/2014/main" id="{132A58B3-56BF-429D-8909-0DB69205F49C}"/>
                </a:ext>
              </a:extLst>
            </p:cNvPr>
            <p:cNvSpPr/>
            <p:nvPr/>
          </p:nvSpPr>
          <p:spPr bwMode="auto">
            <a:xfrm>
              <a:off x="5068055" y="3667877"/>
              <a:ext cx="455656" cy="455656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>
                  <a:alpha val="40000"/>
                </a:schemeClr>
              </a:solidFill>
              <a:round/>
              <a:headEnd/>
              <a:tailEnd/>
            </a:ln>
          </p:spPr>
          <p:txBody>
            <a:bodyPr vert="horz" wrap="none" lIns="90000" tIns="46800" rIns="90000" bIns="46800" anchor="ctr" anchorCtr="1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</a:p>
          </p:txBody>
        </p:sp>
        <p:sp>
          <p:nvSpPr>
            <p:cNvPr id="16" name="ïS1îďè">
              <a:extLst>
                <a:ext uri="{FF2B5EF4-FFF2-40B4-BE49-F238E27FC236}">
                  <a16:creationId xmlns:a16="http://schemas.microsoft.com/office/drawing/2014/main" id="{FEA29D30-CB0C-4EE2-AB66-4E2EDEEF4EF0}"/>
                </a:ext>
              </a:extLst>
            </p:cNvPr>
            <p:cNvSpPr/>
            <p:nvPr/>
          </p:nvSpPr>
          <p:spPr>
            <a:xfrm>
              <a:off x="5568711" y="3660586"/>
              <a:ext cx="5117289" cy="4534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Autofit/>
            </a:bodyPr>
            <a:lstStyle/>
            <a:p>
              <a:r>
                <a:rPr lang="zh-CN" altLang="en-US" sz="1600" dirty="0"/>
                <a:t>菜品数量的选择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îśļiḍ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5568711" y="4121922"/>
              <a:ext cx="5117289" cy="359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íṣḻîďe">
              <a:extLst>
                <a:ext uri="{FF2B5EF4-FFF2-40B4-BE49-F238E27FC236}">
                  <a16:creationId xmlns:a16="http://schemas.microsoft.com/office/drawing/2014/main" id="{B1894948-C048-4FFA-9212-A29C64020371}"/>
                </a:ext>
              </a:extLst>
            </p:cNvPr>
            <p:cNvSpPr/>
            <p:nvPr/>
          </p:nvSpPr>
          <p:spPr>
            <a:xfrm>
              <a:off x="5213392" y="4572349"/>
              <a:ext cx="5117289" cy="4534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Autofit/>
            </a:bodyPr>
            <a:lstStyle/>
            <a:p>
              <a:r>
                <a:rPr lang="zh-CN" altLang="en-US" sz="1600" dirty="0"/>
                <a:t>辣味市场分析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íśḷïḋe">
              <a:extLst>
                <a:ext uri="{FF2B5EF4-FFF2-40B4-BE49-F238E27FC236}">
                  <a16:creationId xmlns:a16="http://schemas.microsoft.com/office/drawing/2014/main" id="{74CCAC2C-9967-40C4-8CD7-00CF45620998}"/>
                </a:ext>
              </a:extLst>
            </p:cNvPr>
            <p:cNvSpPr/>
            <p:nvPr/>
          </p:nvSpPr>
          <p:spPr bwMode="auto">
            <a:xfrm>
              <a:off x="4712736" y="4579018"/>
              <a:ext cx="455656" cy="455656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>
                  <a:alpha val="40000"/>
                </a:schemeClr>
              </a:solidFill>
              <a:round/>
              <a:headEnd/>
              <a:tailEnd/>
            </a:ln>
          </p:spPr>
          <p:txBody>
            <a:bodyPr vert="horz" wrap="none" lIns="90000" tIns="46800" rIns="90000" bIns="46800" anchor="ctr" anchorCtr="1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</a:p>
          </p:txBody>
        </p:sp>
        <p:sp>
          <p:nvSpPr>
            <p:cNvPr id="20" name="ïšḻí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5213392" y="5027420"/>
              <a:ext cx="5117289" cy="359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1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世界各地的辣味食物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50826" y="2054431"/>
            <a:ext cx="3788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土耳其生肉丸子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这个有点类似鞑靼牛排。其都是生肉。但辣味十足，一般会配生菜叶子和柠檬汁吃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75706"/>
            <a:ext cx="5497464" cy="36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世界各地的辣味食物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50826" y="2054431"/>
            <a:ext cx="3788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斯里兰卡炒薄饼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炒薄饼是斯里兰卡的一道特色小吃。其是由切成碎片状的薄饼及其他肉类、蔬菜、香料等混合在一起制成的。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70891"/>
            <a:ext cx="5862947" cy="39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世界各地的辣味食物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50826" y="2054431"/>
            <a:ext cx="3788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匈牙利蔬菜炖牛肉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这道菜里有大量的辣椒，在寒冷的冬季也能“热”出一身汗。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01489"/>
            <a:ext cx="5438898" cy="40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8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世界各地的辣味食物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885216" y="1484937"/>
            <a:ext cx="35877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纳什维尔炸鸡 </a:t>
            </a:r>
            <a:r>
              <a:rPr lang="en-US" altLang="zh-CN" b="1" dirty="0"/>
              <a:t>Hot chicken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据说美国炸鸡最辣地方就是纳什维尔，辣椒味的纳什维尔风格油炸“热鸡”，入口不单只是热，还有爆炸性的辣味，配上几片腌黄瓜是受欢迎的组合！</a:t>
            </a:r>
            <a:endParaRPr kumimoji="1" lang="zh-CN" altLang="en-US" dirty="0"/>
          </a:p>
        </p:txBody>
      </p:sp>
      <p:pic>
        <p:nvPicPr>
          <p:cNvPr id="3074" name="Picture 2" descr="https://timgsa.baidu.com/timg?image&amp;quality=80&amp;size=b9999_10000&amp;sec=1586422251837&amp;di=b83fb5f9875e421edb95cb45d4f5bec9&amp;imgtype=0&amp;src=http%3A%2F%2Fyouimg1.c-ctrip.com%2Ftarget%2F100w0n000000eiliv76F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551880"/>
            <a:ext cx="5934494" cy="332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3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世界各地的辣味食物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50826" y="2054431"/>
            <a:ext cx="3788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阿拉伯虾仁烩饭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虾仁烩饭有点类似于意大利调味饭。其集鲜味十足的虾仁及辛辣的香料与一体，味道非常好。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19502"/>
            <a:ext cx="5266088" cy="35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1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世界各地的辣味食物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50826" y="1710046"/>
            <a:ext cx="3788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辣炒年糕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韩国小吃。走在街上随处可看到男男女女、老老少少们在小贩前吃着红彤彤的炒年糕。</a:t>
            </a:r>
            <a:endParaRPr kumimoji="1" lang="zh-CN" altLang="en-US" dirty="0"/>
          </a:p>
        </p:txBody>
      </p:sp>
      <p:pic>
        <p:nvPicPr>
          <p:cNvPr id="1026" name="Picture 2" descr="https://timgsa.baidu.com/timg?image&amp;quality=80&amp;size=b9999_10000&amp;sec=1586420842936&amp;di=450bbe7ca9ae01847a649dbcafb2885b&amp;imgtype=0&amp;src=http%3A%2F%2Fimg.alicdn.com%2Fi2%2F2811073697%2FTB2.Z30k_CWBKNjSZFtXXaC3FXa_%2521%252128110736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0" y="1521423"/>
            <a:ext cx="4116779" cy="41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2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辣味市场分析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201885" y="2739198"/>
            <a:ext cx="378822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>
                <a:hlinkClick r:id="rId2"/>
              </a:rPr>
              <a:t>请看</a:t>
            </a:r>
            <a:r>
              <a:rPr kumimoji="1" lang="en-US" altLang="zh-CN" dirty="0">
                <a:hlinkClick r:id="rId2"/>
              </a:rPr>
              <a:t>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776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E4CCC-FB68-4949-8AD7-5A5B040F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00AF6D-329E-4B2D-B08D-F757299D0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F8FD22-DB0E-4FB4-86C7-F20E73FF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3b5280f3-9dd9-4e74-bf0a-af0a2b7e2d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07E90A-80DB-4D11-81A3-07A5209C9D8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71122" y="1201056"/>
            <a:ext cx="9379878" cy="4811568"/>
            <a:chOff x="1171122" y="1201056"/>
            <a:chExt cx="9379878" cy="4811568"/>
          </a:xfrm>
        </p:grpSpPr>
        <p:sp>
          <p:nvSpPr>
            <p:cNvPr id="6" name="iṥ1îḓê">
              <a:extLst>
                <a:ext uri="{FF2B5EF4-FFF2-40B4-BE49-F238E27FC236}">
                  <a16:creationId xmlns:a16="http://schemas.microsoft.com/office/drawing/2014/main" id="{63CCE0BB-0CD2-4361-B9B9-EFF5E4D29356}"/>
                </a:ext>
              </a:extLst>
            </p:cNvPr>
            <p:cNvSpPr/>
            <p:nvPr/>
          </p:nvSpPr>
          <p:spPr>
            <a:xfrm>
              <a:off x="6340879" y="1201056"/>
              <a:ext cx="4210121" cy="4811568"/>
            </a:xfrm>
            <a:custGeom>
              <a:avLst/>
              <a:gdLst>
                <a:gd name="connsiteX0" fmla="*/ 2323145 w 9034462"/>
                <a:gd name="connsiteY0" fmla="*/ 9034461 h 10325100"/>
                <a:gd name="connsiteX1" fmla="*/ 2323145 w 9034462"/>
                <a:gd name="connsiteY1" fmla="*/ 9163525 h 10325100"/>
                <a:gd name="connsiteX2" fmla="*/ 2968465 w 9034462"/>
                <a:gd name="connsiteY2" fmla="*/ 9550719 h 10325100"/>
                <a:gd name="connsiteX3" fmla="*/ 2968465 w 9034462"/>
                <a:gd name="connsiteY3" fmla="*/ 9421655 h 10325100"/>
                <a:gd name="connsiteX4" fmla="*/ 6453186 w 9034462"/>
                <a:gd name="connsiteY4" fmla="*/ 6195061 h 10325100"/>
                <a:gd name="connsiteX5" fmla="*/ 5936930 w 9034462"/>
                <a:gd name="connsiteY5" fmla="*/ 6840378 h 10325100"/>
                <a:gd name="connsiteX6" fmla="*/ 6065994 w 9034462"/>
                <a:gd name="connsiteY6" fmla="*/ 6840378 h 10325100"/>
                <a:gd name="connsiteX7" fmla="*/ 6582250 w 9034462"/>
                <a:gd name="connsiteY7" fmla="*/ 6195061 h 10325100"/>
                <a:gd name="connsiteX8" fmla="*/ 387192 w 9034462"/>
                <a:gd name="connsiteY8" fmla="*/ 5807870 h 10325100"/>
                <a:gd name="connsiteX9" fmla="*/ 387192 w 9034462"/>
                <a:gd name="connsiteY9" fmla="*/ 6840378 h 10325100"/>
                <a:gd name="connsiteX10" fmla="*/ 516253 w 9034462"/>
                <a:gd name="connsiteY10" fmla="*/ 6840378 h 10325100"/>
                <a:gd name="connsiteX11" fmla="*/ 516253 w 9034462"/>
                <a:gd name="connsiteY11" fmla="*/ 5807870 h 10325100"/>
                <a:gd name="connsiteX12" fmla="*/ 8001954 w 9034462"/>
                <a:gd name="connsiteY12" fmla="*/ 5291614 h 10325100"/>
                <a:gd name="connsiteX13" fmla="*/ 7872890 w 9034462"/>
                <a:gd name="connsiteY13" fmla="*/ 5678806 h 10325100"/>
                <a:gd name="connsiteX14" fmla="*/ 7872890 w 9034462"/>
                <a:gd name="connsiteY14" fmla="*/ 5936933 h 10325100"/>
                <a:gd name="connsiteX15" fmla="*/ 8001954 w 9034462"/>
                <a:gd name="connsiteY15" fmla="*/ 5936933 h 10325100"/>
                <a:gd name="connsiteX16" fmla="*/ 8131014 w 9034462"/>
                <a:gd name="connsiteY16" fmla="*/ 5420678 h 10325100"/>
                <a:gd name="connsiteX17" fmla="*/ 8131014 w 9034462"/>
                <a:gd name="connsiteY17" fmla="*/ 5291614 h 10325100"/>
                <a:gd name="connsiteX18" fmla="*/ 7098506 w 9034462"/>
                <a:gd name="connsiteY18" fmla="*/ 4775359 h 10325100"/>
                <a:gd name="connsiteX19" fmla="*/ 6582250 w 9034462"/>
                <a:gd name="connsiteY19" fmla="*/ 6065997 h 10325100"/>
                <a:gd name="connsiteX20" fmla="*/ 6969442 w 9034462"/>
                <a:gd name="connsiteY20" fmla="*/ 6065997 h 10325100"/>
                <a:gd name="connsiteX21" fmla="*/ 7356634 w 9034462"/>
                <a:gd name="connsiteY21" fmla="*/ 5162550 h 10325100"/>
                <a:gd name="connsiteX22" fmla="*/ 7227570 w 9034462"/>
                <a:gd name="connsiteY22" fmla="*/ 4775359 h 10325100"/>
                <a:gd name="connsiteX23" fmla="*/ 2065018 w 9034462"/>
                <a:gd name="connsiteY23" fmla="*/ 4000977 h 10325100"/>
                <a:gd name="connsiteX24" fmla="*/ 1677828 w 9034462"/>
                <a:gd name="connsiteY24" fmla="*/ 4775359 h 10325100"/>
                <a:gd name="connsiteX25" fmla="*/ 1806892 w 9034462"/>
                <a:gd name="connsiteY25" fmla="*/ 4775359 h 10325100"/>
                <a:gd name="connsiteX26" fmla="*/ 2194081 w 9034462"/>
                <a:gd name="connsiteY26" fmla="*/ 4000977 h 10325100"/>
                <a:gd name="connsiteX27" fmla="*/ 8647270 w 9034462"/>
                <a:gd name="connsiteY27" fmla="*/ 2581275 h 10325100"/>
                <a:gd name="connsiteX28" fmla="*/ 8905398 w 9034462"/>
                <a:gd name="connsiteY28" fmla="*/ 2581275 h 10325100"/>
                <a:gd name="connsiteX29" fmla="*/ 8905398 w 9034462"/>
                <a:gd name="connsiteY29" fmla="*/ 3226594 h 10325100"/>
                <a:gd name="connsiteX30" fmla="*/ 8647270 w 9034462"/>
                <a:gd name="connsiteY30" fmla="*/ 3226594 h 10325100"/>
                <a:gd name="connsiteX31" fmla="*/ 5420674 w 9034462"/>
                <a:gd name="connsiteY31" fmla="*/ 1935956 h 10325100"/>
                <a:gd name="connsiteX32" fmla="*/ 4904422 w 9034462"/>
                <a:gd name="connsiteY32" fmla="*/ 2194084 h 10325100"/>
                <a:gd name="connsiteX33" fmla="*/ 4775358 w 9034462"/>
                <a:gd name="connsiteY33" fmla="*/ 2065020 h 10325100"/>
                <a:gd name="connsiteX34" fmla="*/ 4775358 w 9034462"/>
                <a:gd name="connsiteY34" fmla="*/ 2194084 h 10325100"/>
                <a:gd name="connsiteX35" fmla="*/ 4904422 w 9034462"/>
                <a:gd name="connsiteY35" fmla="*/ 2323148 h 10325100"/>
                <a:gd name="connsiteX36" fmla="*/ 4000974 w 9034462"/>
                <a:gd name="connsiteY36" fmla="*/ 3097531 h 10325100"/>
                <a:gd name="connsiteX37" fmla="*/ 1935954 w 9034462"/>
                <a:gd name="connsiteY37" fmla="*/ 6711314 h 10325100"/>
                <a:gd name="connsiteX38" fmla="*/ 3097529 w 9034462"/>
                <a:gd name="connsiteY38" fmla="*/ 8518208 h 10325100"/>
                <a:gd name="connsiteX39" fmla="*/ 3226593 w 9034462"/>
                <a:gd name="connsiteY39" fmla="*/ 8518208 h 10325100"/>
                <a:gd name="connsiteX40" fmla="*/ 6453186 w 9034462"/>
                <a:gd name="connsiteY40" fmla="*/ 5549742 h 10325100"/>
                <a:gd name="connsiteX41" fmla="*/ 7098506 w 9034462"/>
                <a:gd name="connsiteY41" fmla="*/ 3484724 h 10325100"/>
                <a:gd name="connsiteX42" fmla="*/ 7098506 w 9034462"/>
                <a:gd name="connsiteY42" fmla="*/ 2452211 h 10325100"/>
                <a:gd name="connsiteX43" fmla="*/ 5807866 w 9034462"/>
                <a:gd name="connsiteY43" fmla="*/ 1935956 h 10325100"/>
                <a:gd name="connsiteX44" fmla="*/ 5678802 w 9034462"/>
                <a:gd name="connsiteY44" fmla="*/ 1935956 h 10325100"/>
                <a:gd name="connsiteX45" fmla="*/ 5549738 w 9034462"/>
                <a:gd name="connsiteY45" fmla="*/ 2065020 h 10325100"/>
                <a:gd name="connsiteX46" fmla="*/ 5420674 w 9034462"/>
                <a:gd name="connsiteY46" fmla="*/ 2065020 h 10325100"/>
                <a:gd name="connsiteX47" fmla="*/ 5549738 w 9034462"/>
                <a:gd name="connsiteY47" fmla="*/ 0 h 10325100"/>
                <a:gd name="connsiteX48" fmla="*/ 8389142 w 9034462"/>
                <a:gd name="connsiteY48" fmla="*/ 903445 h 10325100"/>
                <a:gd name="connsiteX49" fmla="*/ 8260078 w 9034462"/>
                <a:gd name="connsiteY49" fmla="*/ 1032509 h 10325100"/>
                <a:gd name="connsiteX50" fmla="*/ 8260078 w 9034462"/>
                <a:gd name="connsiteY50" fmla="*/ 1161573 h 10325100"/>
                <a:gd name="connsiteX51" fmla="*/ 8776334 w 9034462"/>
                <a:gd name="connsiteY51" fmla="*/ 1935956 h 10325100"/>
                <a:gd name="connsiteX52" fmla="*/ 8518206 w 9034462"/>
                <a:gd name="connsiteY52" fmla="*/ 1935956 h 10325100"/>
                <a:gd name="connsiteX53" fmla="*/ 8389142 w 9034462"/>
                <a:gd name="connsiteY53" fmla="*/ 1806894 h 10325100"/>
                <a:gd name="connsiteX54" fmla="*/ 8260078 w 9034462"/>
                <a:gd name="connsiteY54" fmla="*/ 1806894 h 10325100"/>
                <a:gd name="connsiteX55" fmla="*/ 8647270 w 9034462"/>
                <a:gd name="connsiteY55" fmla="*/ 4646295 h 10325100"/>
                <a:gd name="connsiteX56" fmla="*/ 8776334 w 9034462"/>
                <a:gd name="connsiteY56" fmla="*/ 4646295 h 10325100"/>
                <a:gd name="connsiteX57" fmla="*/ 9034462 w 9034462"/>
                <a:gd name="connsiteY57" fmla="*/ 4000977 h 10325100"/>
                <a:gd name="connsiteX58" fmla="*/ 9034462 w 9034462"/>
                <a:gd name="connsiteY58" fmla="*/ 4517231 h 10325100"/>
                <a:gd name="connsiteX59" fmla="*/ 7743826 w 9034462"/>
                <a:gd name="connsiteY59" fmla="*/ 7872889 h 10325100"/>
                <a:gd name="connsiteX60" fmla="*/ 7872890 w 9034462"/>
                <a:gd name="connsiteY60" fmla="*/ 7872889 h 10325100"/>
                <a:gd name="connsiteX61" fmla="*/ 5162550 w 9034462"/>
                <a:gd name="connsiteY61" fmla="*/ 10196036 h 10325100"/>
                <a:gd name="connsiteX62" fmla="*/ 4517230 w 9034462"/>
                <a:gd name="connsiteY62" fmla="*/ 10325100 h 10325100"/>
                <a:gd name="connsiteX63" fmla="*/ 4388166 w 9034462"/>
                <a:gd name="connsiteY63" fmla="*/ 10325100 h 10325100"/>
                <a:gd name="connsiteX64" fmla="*/ 516253 w 9034462"/>
                <a:gd name="connsiteY64" fmla="*/ 7872889 h 10325100"/>
                <a:gd name="connsiteX65" fmla="*/ 0 w 9034462"/>
                <a:gd name="connsiteY65" fmla="*/ 7098506 h 10325100"/>
                <a:gd name="connsiteX66" fmla="*/ 129064 w 9034462"/>
                <a:gd name="connsiteY66" fmla="*/ 6969442 h 10325100"/>
                <a:gd name="connsiteX67" fmla="*/ 0 w 9034462"/>
                <a:gd name="connsiteY67" fmla="*/ 6065997 h 10325100"/>
                <a:gd name="connsiteX68" fmla="*/ 0 w 9034462"/>
                <a:gd name="connsiteY68" fmla="*/ 5807870 h 10325100"/>
                <a:gd name="connsiteX69" fmla="*/ 2065018 w 9034462"/>
                <a:gd name="connsiteY69" fmla="*/ 2065020 h 10325100"/>
                <a:gd name="connsiteX70" fmla="*/ 2065018 w 9034462"/>
                <a:gd name="connsiteY70" fmla="*/ 2194084 h 10325100"/>
                <a:gd name="connsiteX71" fmla="*/ 516253 w 9034462"/>
                <a:gd name="connsiteY71" fmla="*/ 5033486 h 10325100"/>
                <a:gd name="connsiteX72" fmla="*/ 516253 w 9034462"/>
                <a:gd name="connsiteY72" fmla="*/ 5162550 h 10325100"/>
                <a:gd name="connsiteX73" fmla="*/ 645317 w 9034462"/>
                <a:gd name="connsiteY73" fmla="*/ 5162550 h 10325100"/>
                <a:gd name="connsiteX74" fmla="*/ 4130038 w 9034462"/>
                <a:gd name="connsiteY74" fmla="*/ 387192 h 10325100"/>
                <a:gd name="connsiteX75" fmla="*/ 3226593 w 9034462"/>
                <a:gd name="connsiteY75" fmla="*/ 903445 h 10325100"/>
                <a:gd name="connsiteX76" fmla="*/ 3097529 w 9034462"/>
                <a:gd name="connsiteY76" fmla="*/ 903445 h 10325100"/>
                <a:gd name="connsiteX77" fmla="*/ 5549738 w 9034462"/>
                <a:gd name="connsiteY77" fmla="*/ 0 h 1032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9034462" h="10325100">
                  <a:moveTo>
                    <a:pt x="2323145" y="9034461"/>
                  </a:moveTo>
                  <a:lnTo>
                    <a:pt x="2323145" y="9163525"/>
                  </a:lnTo>
                  <a:lnTo>
                    <a:pt x="2968465" y="9550719"/>
                  </a:lnTo>
                  <a:lnTo>
                    <a:pt x="2968465" y="9421655"/>
                  </a:lnTo>
                  <a:close/>
                  <a:moveTo>
                    <a:pt x="6453186" y="6195061"/>
                  </a:moveTo>
                  <a:lnTo>
                    <a:pt x="5936930" y="6840378"/>
                  </a:lnTo>
                  <a:lnTo>
                    <a:pt x="6065994" y="6840378"/>
                  </a:lnTo>
                  <a:lnTo>
                    <a:pt x="6582250" y="6195061"/>
                  </a:lnTo>
                  <a:close/>
                  <a:moveTo>
                    <a:pt x="387192" y="5807870"/>
                  </a:moveTo>
                  <a:lnTo>
                    <a:pt x="387192" y="6840378"/>
                  </a:lnTo>
                  <a:lnTo>
                    <a:pt x="516253" y="6840378"/>
                  </a:lnTo>
                  <a:lnTo>
                    <a:pt x="516253" y="5807870"/>
                  </a:lnTo>
                  <a:close/>
                  <a:moveTo>
                    <a:pt x="8001954" y="5291614"/>
                  </a:moveTo>
                  <a:lnTo>
                    <a:pt x="7872890" y="5678806"/>
                  </a:lnTo>
                  <a:lnTo>
                    <a:pt x="7872890" y="5936933"/>
                  </a:lnTo>
                  <a:lnTo>
                    <a:pt x="8001954" y="5936933"/>
                  </a:lnTo>
                  <a:lnTo>
                    <a:pt x="8131014" y="5420678"/>
                  </a:lnTo>
                  <a:lnTo>
                    <a:pt x="8131014" y="5291614"/>
                  </a:lnTo>
                  <a:close/>
                  <a:moveTo>
                    <a:pt x="7098506" y="4775359"/>
                  </a:moveTo>
                  <a:lnTo>
                    <a:pt x="6582250" y="6065997"/>
                  </a:lnTo>
                  <a:lnTo>
                    <a:pt x="6969442" y="6065997"/>
                  </a:lnTo>
                  <a:lnTo>
                    <a:pt x="7356634" y="5162550"/>
                  </a:lnTo>
                  <a:lnTo>
                    <a:pt x="7227570" y="4775359"/>
                  </a:lnTo>
                  <a:close/>
                  <a:moveTo>
                    <a:pt x="2065018" y="4000977"/>
                  </a:moveTo>
                  <a:lnTo>
                    <a:pt x="1677828" y="4775359"/>
                  </a:lnTo>
                  <a:lnTo>
                    <a:pt x="1806892" y="4775359"/>
                  </a:lnTo>
                  <a:lnTo>
                    <a:pt x="2194081" y="4000977"/>
                  </a:lnTo>
                  <a:close/>
                  <a:moveTo>
                    <a:pt x="8647270" y="2581275"/>
                  </a:moveTo>
                  <a:lnTo>
                    <a:pt x="8905398" y="2581275"/>
                  </a:lnTo>
                  <a:lnTo>
                    <a:pt x="8905398" y="3226594"/>
                  </a:lnTo>
                  <a:lnTo>
                    <a:pt x="8647270" y="3226594"/>
                  </a:lnTo>
                  <a:close/>
                  <a:moveTo>
                    <a:pt x="5420674" y="1935956"/>
                  </a:moveTo>
                  <a:lnTo>
                    <a:pt x="4904422" y="2194084"/>
                  </a:lnTo>
                  <a:lnTo>
                    <a:pt x="4775358" y="2065020"/>
                  </a:lnTo>
                  <a:lnTo>
                    <a:pt x="4775358" y="2194084"/>
                  </a:lnTo>
                  <a:lnTo>
                    <a:pt x="4904422" y="2323148"/>
                  </a:lnTo>
                  <a:lnTo>
                    <a:pt x="4000974" y="3097531"/>
                  </a:lnTo>
                  <a:cubicBezTo>
                    <a:pt x="3287329" y="3097531"/>
                    <a:pt x="2598989" y="4302127"/>
                    <a:pt x="1935954" y="6711314"/>
                  </a:cubicBezTo>
                  <a:cubicBezTo>
                    <a:pt x="1935954" y="7399654"/>
                    <a:pt x="2323145" y="8001952"/>
                    <a:pt x="3097529" y="8518208"/>
                  </a:cubicBezTo>
                  <a:lnTo>
                    <a:pt x="3226593" y="8518208"/>
                  </a:lnTo>
                  <a:cubicBezTo>
                    <a:pt x="4167998" y="8518208"/>
                    <a:pt x="5243530" y="7528718"/>
                    <a:pt x="6453186" y="5549742"/>
                  </a:cubicBezTo>
                  <a:cubicBezTo>
                    <a:pt x="6883398" y="4608336"/>
                    <a:pt x="7098506" y="3919995"/>
                    <a:pt x="7098506" y="3484724"/>
                  </a:cubicBezTo>
                  <a:lnTo>
                    <a:pt x="7098506" y="2452211"/>
                  </a:lnTo>
                  <a:cubicBezTo>
                    <a:pt x="7098506" y="2214329"/>
                    <a:pt x="6668290" y="2042244"/>
                    <a:pt x="5807866" y="1935956"/>
                  </a:cubicBezTo>
                  <a:lnTo>
                    <a:pt x="5678802" y="1935956"/>
                  </a:lnTo>
                  <a:lnTo>
                    <a:pt x="5549738" y="2065020"/>
                  </a:lnTo>
                  <a:lnTo>
                    <a:pt x="5420674" y="2065020"/>
                  </a:lnTo>
                  <a:close/>
                  <a:moveTo>
                    <a:pt x="5549738" y="0"/>
                  </a:moveTo>
                  <a:cubicBezTo>
                    <a:pt x="6562002" y="0"/>
                    <a:pt x="7508474" y="301149"/>
                    <a:pt x="8389142" y="903445"/>
                  </a:cubicBezTo>
                  <a:lnTo>
                    <a:pt x="8260078" y="1032509"/>
                  </a:lnTo>
                  <a:lnTo>
                    <a:pt x="8260078" y="1161573"/>
                  </a:lnTo>
                  <a:lnTo>
                    <a:pt x="8776334" y="1935956"/>
                  </a:lnTo>
                  <a:lnTo>
                    <a:pt x="8518206" y="1935956"/>
                  </a:lnTo>
                  <a:lnTo>
                    <a:pt x="8389142" y="1806894"/>
                  </a:lnTo>
                  <a:lnTo>
                    <a:pt x="8260078" y="1806894"/>
                  </a:lnTo>
                  <a:lnTo>
                    <a:pt x="8647270" y="4646295"/>
                  </a:lnTo>
                  <a:lnTo>
                    <a:pt x="8776334" y="4646295"/>
                  </a:lnTo>
                  <a:cubicBezTo>
                    <a:pt x="8776334" y="4216082"/>
                    <a:pt x="8862378" y="4000977"/>
                    <a:pt x="9034462" y="4000977"/>
                  </a:cubicBezTo>
                  <a:lnTo>
                    <a:pt x="9034462" y="4517231"/>
                  </a:lnTo>
                  <a:cubicBezTo>
                    <a:pt x="9034462" y="5003118"/>
                    <a:pt x="8604250" y="6121671"/>
                    <a:pt x="7743826" y="7872889"/>
                  </a:cubicBezTo>
                  <a:lnTo>
                    <a:pt x="7872890" y="7872889"/>
                  </a:lnTo>
                  <a:cubicBezTo>
                    <a:pt x="7265530" y="8708007"/>
                    <a:pt x="6362082" y="9482390"/>
                    <a:pt x="5162550" y="10196036"/>
                  </a:cubicBezTo>
                  <a:lnTo>
                    <a:pt x="4517230" y="10325100"/>
                  </a:lnTo>
                  <a:lnTo>
                    <a:pt x="4388166" y="10325100"/>
                  </a:lnTo>
                  <a:cubicBezTo>
                    <a:pt x="2343391" y="10325100"/>
                    <a:pt x="1052754" y="9507696"/>
                    <a:pt x="516253" y="7872889"/>
                  </a:cubicBezTo>
                  <a:lnTo>
                    <a:pt x="0" y="7098506"/>
                  </a:lnTo>
                  <a:lnTo>
                    <a:pt x="129064" y="6969442"/>
                  </a:lnTo>
                  <a:lnTo>
                    <a:pt x="0" y="6065997"/>
                  </a:lnTo>
                  <a:lnTo>
                    <a:pt x="0" y="5807870"/>
                  </a:lnTo>
                  <a:cubicBezTo>
                    <a:pt x="0" y="5094223"/>
                    <a:pt x="688341" y="3846608"/>
                    <a:pt x="2065018" y="2065020"/>
                  </a:cubicBezTo>
                  <a:lnTo>
                    <a:pt x="2065018" y="2194084"/>
                  </a:lnTo>
                  <a:cubicBezTo>
                    <a:pt x="1432353" y="3044386"/>
                    <a:pt x="916098" y="3990855"/>
                    <a:pt x="516253" y="5033486"/>
                  </a:cubicBezTo>
                  <a:lnTo>
                    <a:pt x="516253" y="5162550"/>
                  </a:lnTo>
                  <a:lnTo>
                    <a:pt x="645317" y="5162550"/>
                  </a:lnTo>
                  <a:cubicBezTo>
                    <a:pt x="959119" y="3902282"/>
                    <a:pt x="2120694" y="2310495"/>
                    <a:pt x="4130038" y="387192"/>
                  </a:cubicBezTo>
                  <a:lnTo>
                    <a:pt x="3226593" y="903445"/>
                  </a:lnTo>
                  <a:lnTo>
                    <a:pt x="3097529" y="903445"/>
                  </a:lnTo>
                  <a:cubicBezTo>
                    <a:pt x="3097529" y="508663"/>
                    <a:pt x="3914934" y="207514"/>
                    <a:pt x="5549738" y="0"/>
                  </a:cubicBezTo>
                  <a:close/>
                </a:path>
              </a:pathLst>
            </a:custGeom>
            <a:blipFill>
              <a:blip r:embed="rId3"/>
              <a:stretch>
                <a:fillRect l="-35876" r="-35660"/>
              </a:stretch>
            </a:blipFill>
            <a:ln w="38100" cap="flat" cmpd="sng" algn="ctr">
              <a:noFill/>
              <a:prstDash val="solid"/>
              <a:miter lim="800000"/>
            </a:ln>
            <a:effectLst>
              <a:outerShdw dist="38100" dir="8100000" sx="101000" sy="101000" algn="tr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ïṧḷíḓè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1171122" y="1452282"/>
              <a:ext cx="4680000" cy="442856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IP</a:t>
              </a:r>
              <a:r>
                <a:rPr lang="zh-CN" altLang="en-US" sz="1600" dirty="0"/>
                <a:t>衍生品在我国具有广阔的市场前景，将二次元形象融入产品很可能受到年轻人的认可和喜爱</a:t>
              </a:r>
              <a:endParaRPr lang="en-US" altLang="zh-CN" sz="1600" dirty="0"/>
            </a:p>
            <a:p>
              <a:pPr>
                <a:lnSpc>
                  <a:spcPct val="150000"/>
                </a:lnSpc>
              </a:pPr>
              <a:endParaRPr lang="en-US" altLang="zh-CN" sz="16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通过社群运营</a:t>
              </a:r>
              <a:r>
                <a:rPr lang="en-US" altLang="zh-CN" sz="1600" dirty="0"/>
                <a:t>-</a:t>
              </a:r>
              <a:r>
                <a:rPr lang="zh-CN" altLang="en-US" sz="1600" dirty="0"/>
                <a:t>增强用户粘性</a:t>
              </a:r>
              <a:endParaRPr lang="en-US" altLang="zh-CN" sz="1600" dirty="0"/>
            </a:p>
            <a:p>
              <a:pPr>
                <a:lnSpc>
                  <a:spcPct val="150000"/>
                </a:lnSpc>
              </a:pPr>
              <a:endParaRPr lang="en-US" altLang="zh-CN" sz="16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根据人口密度及商圈人群拟定菜品数量</a:t>
              </a:r>
              <a:endParaRPr lang="en-US" altLang="zh-CN" sz="1600" dirty="0"/>
            </a:p>
            <a:p>
              <a:pPr>
                <a:lnSpc>
                  <a:spcPct val="150000"/>
                </a:lnSpc>
              </a:pPr>
              <a:endParaRPr lang="en-US" altLang="zh-CN" sz="16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辣味越来越被人们所接受和喜爱，更多人吃辣的习惯是经过后天培养的，通过分享辣美食，创造辣味社交，发展“辣”文化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67924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437E5-EFD2-4A50-BAEA-6EC3620A9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470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IP</a:t>
            </a:r>
            <a:r>
              <a:rPr lang="zh-CN" altLang="en-US" dirty="0"/>
              <a:t>衍生品的市场前景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2180BC-A966-4B00-BD6D-8013F321D362}"/>
              </a:ext>
            </a:extLst>
          </p:cNvPr>
          <p:cNvSpPr txBox="1">
            <a:spLocks/>
          </p:cNvSpPr>
          <p:nvPr/>
        </p:nvSpPr>
        <p:spPr>
          <a:xfrm>
            <a:off x="3494314" y="2332660"/>
            <a:ext cx="1545772" cy="134399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1461267-FE0C-4509-8EBC-D0A938B492AB}"/>
              </a:ext>
            </a:extLst>
          </p:cNvPr>
          <p:cNvCxnSpPr>
            <a:cxnSpLocks/>
          </p:cNvCxnSpPr>
          <p:nvPr/>
        </p:nvCxnSpPr>
        <p:spPr>
          <a:xfrm>
            <a:off x="3233057" y="3715702"/>
            <a:ext cx="67931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77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B50F5-BC04-4E4C-A514-9967F88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衍生品的市场前景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EB1FD1-BB4C-4646-AC4B-E47D055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F7BBC-9233-4689-9758-E8AAD7A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3" name="文本框 22">
            <a:hlinkClick r:id="rId2"/>
          </p:cNvPr>
          <p:cNvSpPr txBox="1"/>
          <p:nvPr/>
        </p:nvSpPr>
        <p:spPr>
          <a:xfrm>
            <a:off x="4298731" y="2739198"/>
            <a:ext cx="378822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>
                <a:hlinkClick r:id="rId2"/>
              </a:rPr>
              <a:t>请看</a:t>
            </a:r>
            <a:r>
              <a:rPr kumimoji="1" lang="en-US" altLang="zh-CN" dirty="0">
                <a:hlinkClick r:id="rId2"/>
              </a:rPr>
              <a:t>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30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社群运营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2180BC-A966-4B00-BD6D-8013F321D362}"/>
              </a:ext>
            </a:extLst>
          </p:cNvPr>
          <p:cNvSpPr txBox="1">
            <a:spLocks/>
          </p:cNvSpPr>
          <p:nvPr/>
        </p:nvSpPr>
        <p:spPr>
          <a:xfrm>
            <a:off x="3494314" y="2332660"/>
            <a:ext cx="1545772" cy="1343991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1461267-FE0C-4509-8EBC-D0A938B492AB}"/>
              </a:ext>
            </a:extLst>
          </p:cNvPr>
          <p:cNvCxnSpPr>
            <a:cxnSpLocks/>
          </p:cNvCxnSpPr>
          <p:nvPr/>
        </p:nvCxnSpPr>
        <p:spPr>
          <a:xfrm>
            <a:off x="3233057" y="3715702"/>
            <a:ext cx="67931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95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595F5-EA9E-4C7A-9878-9C245AAE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“拉新”方式</a:t>
            </a:r>
            <a:endParaRPr lang="zh-CN" alt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CFD3E1-7198-4789-9954-EFDEF56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4A9709-1497-4A07-90D4-F84216E4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5a28d0f0-01e9-4274-ac9e-86770759eb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358ECE3-7C34-4047-B447-96EF9772D9C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17043" y="1359566"/>
            <a:ext cx="10286231" cy="4524161"/>
            <a:chOff x="917043" y="1359566"/>
            <a:chExt cx="10286231" cy="4524161"/>
          </a:xfrm>
        </p:grpSpPr>
        <p:sp>
          <p:nvSpPr>
            <p:cNvPr id="6" name="íşḷiďê">
              <a:extLst>
                <a:ext uri="{FF2B5EF4-FFF2-40B4-BE49-F238E27FC236}">
                  <a16:creationId xmlns:a16="http://schemas.microsoft.com/office/drawing/2014/main" id="{0BCAF059-A8DC-439F-A868-8DE89F4E7510}"/>
                </a:ext>
              </a:extLst>
            </p:cNvPr>
            <p:cNvSpPr/>
            <p:nvPr/>
          </p:nvSpPr>
          <p:spPr bwMode="auto">
            <a:xfrm>
              <a:off x="917043" y="1979199"/>
              <a:ext cx="6241143" cy="3352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" name="ïṥļiḍê">
              <a:extLst>
                <a:ext uri="{FF2B5EF4-FFF2-40B4-BE49-F238E27FC236}">
                  <a16:creationId xmlns:a16="http://schemas.microsoft.com/office/drawing/2014/main" id="{F1789A7A-E85B-4B12-8985-6986934260D6}"/>
                </a:ext>
              </a:extLst>
            </p:cNvPr>
            <p:cNvGrpSpPr/>
            <p:nvPr/>
          </p:nvGrpSpPr>
          <p:grpSpPr>
            <a:xfrm>
              <a:off x="988727" y="2411267"/>
              <a:ext cx="4900272" cy="2465193"/>
              <a:chOff x="842471" y="2418029"/>
              <a:chExt cx="4900272" cy="2465193"/>
            </a:xfrm>
          </p:grpSpPr>
          <p:grpSp>
            <p:nvGrpSpPr>
              <p:cNvPr id="23" name="îš1iḓè">
                <a:extLst>
                  <a:ext uri="{FF2B5EF4-FFF2-40B4-BE49-F238E27FC236}">
                    <a16:creationId xmlns:a16="http://schemas.microsoft.com/office/drawing/2014/main" id="{2C90D4C0-3240-4DE2-8BAD-31DB423A14D1}"/>
                  </a:ext>
                </a:extLst>
              </p:cNvPr>
              <p:cNvGrpSpPr/>
              <p:nvPr/>
            </p:nvGrpSpPr>
            <p:grpSpPr>
              <a:xfrm>
                <a:off x="2243572" y="2420896"/>
                <a:ext cx="3499171" cy="2462326"/>
                <a:chOff x="2850530" y="2613391"/>
                <a:chExt cx="3499170" cy="2462326"/>
              </a:xfrm>
            </p:grpSpPr>
            <p:sp>
              <p:nvSpPr>
                <p:cNvPr id="39" name="íšḷîḋê">
                  <a:extLst>
                    <a:ext uri="{FF2B5EF4-FFF2-40B4-BE49-F238E27FC236}">
                      <a16:creationId xmlns:a16="http://schemas.microsoft.com/office/drawing/2014/main" id="{743D4FFA-E8C5-4520-8FCD-EDC4009C151D}"/>
                    </a:ext>
                  </a:extLst>
                </p:cNvPr>
                <p:cNvSpPr/>
                <p:nvPr/>
              </p:nvSpPr>
              <p:spPr bwMode="auto">
                <a:xfrm>
                  <a:off x="2915064" y="3849574"/>
                  <a:ext cx="3434636" cy="598014"/>
                </a:xfrm>
                <a:custGeom>
                  <a:avLst/>
                  <a:gdLst>
                    <a:gd name="T0" fmla="*/ 489 w 1012"/>
                    <a:gd name="T1" fmla="*/ 8 h 176"/>
                    <a:gd name="T2" fmla="*/ 918 w 1012"/>
                    <a:gd name="T3" fmla="*/ 10 h 176"/>
                    <a:gd name="T4" fmla="*/ 929 w 1012"/>
                    <a:gd name="T5" fmla="*/ 15 h 176"/>
                    <a:gd name="T6" fmla="*/ 1009 w 1012"/>
                    <a:gd name="T7" fmla="*/ 86 h 176"/>
                    <a:gd name="T8" fmla="*/ 1009 w 1012"/>
                    <a:gd name="T9" fmla="*/ 97 h 176"/>
                    <a:gd name="T10" fmla="*/ 929 w 1012"/>
                    <a:gd name="T11" fmla="*/ 171 h 176"/>
                    <a:gd name="T12" fmla="*/ 917 w 1012"/>
                    <a:gd name="T13" fmla="*/ 176 h 176"/>
                    <a:gd name="T14" fmla="*/ 513 w 1012"/>
                    <a:gd name="T15" fmla="*/ 174 h 176"/>
                    <a:gd name="T16" fmla="*/ 477 w 1012"/>
                    <a:gd name="T17" fmla="*/ 160 h 176"/>
                    <a:gd name="T18" fmla="*/ 476 w 1012"/>
                    <a:gd name="T19" fmla="*/ 159 h 176"/>
                    <a:gd name="T20" fmla="*/ 351 w 1012"/>
                    <a:gd name="T21" fmla="*/ 48 h 176"/>
                    <a:gd name="T22" fmla="*/ 318 w 1012"/>
                    <a:gd name="T23" fmla="*/ 36 h 176"/>
                    <a:gd name="T24" fmla="*/ 314 w 1012"/>
                    <a:gd name="T25" fmla="*/ 36 h 176"/>
                    <a:gd name="T26" fmla="*/ 198 w 1012"/>
                    <a:gd name="T27" fmla="*/ 38 h 176"/>
                    <a:gd name="T28" fmla="*/ 0 w 1012"/>
                    <a:gd name="T29" fmla="*/ 37 h 176"/>
                    <a:gd name="T30" fmla="*/ 0 w 1012"/>
                    <a:gd name="T31" fmla="*/ 1 h 176"/>
                    <a:gd name="T32" fmla="*/ 366 w 1012"/>
                    <a:gd name="T33" fmla="*/ 0 h 176"/>
                    <a:gd name="T34" fmla="*/ 489 w 1012"/>
                    <a:gd name="T35" fmla="*/ 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12" h="176">
                      <a:moveTo>
                        <a:pt x="489" y="8"/>
                      </a:moveTo>
                      <a:cubicBezTo>
                        <a:pt x="918" y="10"/>
                        <a:pt x="918" y="10"/>
                        <a:pt x="918" y="10"/>
                      </a:cubicBezTo>
                      <a:cubicBezTo>
                        <a:pt x="922" y="10"/>
                        <a:pt x="926" y="12"/>
                        <a:pt x="929" y="15"/>
                      </a:cubicBezTo>
                      <a:cubicBezTo>
                        <a:pt x="1009" y="86"/>
                        <a:pt x="1009" y="86"/>
                        <a:pt x="1009" y="86"/>
                      </a:cubicBezTo>
                      <a:cubicBezTo>
                        <a:pt x="1012" y="89"/>
                        <a:pt x="1012" y="94"/>
                        <a:pt x="1009" y="97"/>
                      </a:cubicBezTo>
                      <a:cubicBezTo>
                        <a:pt x="929" y="171"/>
                        <a:pt x="929" y="171"/>
                        <a:pt x="929" y="171"/>
                      </a:cubicBezTo>
                      <a:cubicBezTo>
                        <a:pt x="926" y="174"/>
                        <a:pt x="922" y="176"/>
                        <a:pt x="917" y="176"/>
                      </a:cubicBezTo>
                      <a:cubicBezTo>
                        <a:pt x="917" y="176"/>
                        <a:pt x="531" y="174"/>
                        <a:pt x="513" y="174"/>
                      </a:cubicBezTo>
                      <a:cubicBezTo>
                        <a:pt x="496" y="174"/>
                        <a:pt x="485" y="167"/>
                        <a:pt x="477" y="160"/>
                      </a:cubicBezTo>
                      <a:cubicBezTo>
                        <a:pt x="477" y="160"/>
                        <a:pt x="476" y="160"/>
                        <a:pt x="476" y="159"/>
                      </a:cubicBezTo>
                      <a:cubicBezTo>
                        <a:pt x="476" y="159"/>
                        <a:pt x="382" y="74"/>
                        <a:pt x="351" y="48"/>
                      </a:cubicBezTo>
                      <a:cubicBezTo>
                        <a:pt x="346" y="43"/>
                        <a:pt x="339" y="36"/>
                        <a:pt x="318" y="36"/>
                      </a:cubicBezTo>
                      <a:cubicBezTo>
                        <a:pt x="317" y="36"/>
                        <a:pt x="315" y="36"/>
                        <a:pt x="314" y="36"/>
                      </a:cubicBezTo>
                      <a:cubicBezTo>
                        <a:pt x="308" y="36"/>
                        <a:pt x="264" y="38"/>
                        <a:pt x="198" y="38"/>
                      </a:cubicBezTo>
                      <a:cubicBezTo>
                        <a:pt x="139" y="38"/>
                        <a:pt x="11" y="37"/>
                        <a:pt x="0" y="37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66" y="0"/>
                        <a:pt x="366" y="0"/>
                        <a:pt x="366" y="0"/>
                      </a:cubicBezTo>
                      <a:cubicBezTo>
                        <a:pt x="366" y="0"/>
                        <a:pt x="479" y="8"/>
                        <a:pt x="489" y="8"/>
                      </a:cubicBezTo>
                      <a:close/>
                    </a:path>
                  </a:pathLst>
                </a:custGeom>
                <a:solidFill>
                  <a:srgbClr val="DCDE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îşļiḍe">
                  <a:extLst>
                    <a:ext uri="{FF2B5EF4-FFF2-40B4-BE49-F238E27FC236}">
                      <a16:creationId xmlns:a16="http://schemas.microsoft.com/office/drawing/2014/main" id="{6770C0E0-E11F-4BB0-B479-66EB2C2928AF}"/>
                    </a:ext>
                  </a:extLst>
                </p:cNvPr>
                <p:cNvSpPr/>
                <p:nvPr/>
              </p:nvSpPr>
              <p:spPr bwMode="auto">
                <a:xfrm>
                  <a:off x="2850530" y="3995850"/>
                  <a:ext cx="3499170" cy="1079867"/>
                </a:xfrm>
                <a:custGeom>
                  <a:avLst/>
                  <a:gdLst>
                    <a:gd name="T0" fmla="*/ 338 w 1031"/>
                    <a:gd name="T1" fmla="*/ 0 h 318"/>
                    <a:gd name="T2" fmla="*/ 371 w 1031"/>
                    <a:gd name="T3" fmla="*/ 14 h 318"/>
                    <a:gd name="T4" fmla="*/ 494 w 1031"/>
                    <a:gd name="T5" fmla="*/ 134 h 318"/>
                    <a:gd name="T6" fmla="*/ 533 w 1031"/>
                    <a:gd name="T7" fmla="*/ 149 h 318"/>
                    <a:gd name="T8" fmla="*/ 937 w 1031"/>
                    <a:gd name="T9" fmla="*/ 152 h 318"/>
                    <a:gd name="T10" fmla="*/ 948 w 1031"/>
                    <a:gd name="T11" fmla="*/ 157 h 318"/>
                    <a:gd name="T12" fmla="*/ 1028 w 1031"/>
                    <a:gd name="T13" fmla="*/ 230 h 318"/>
                    <a:gd name="T14" fmla="*/ 1028 w 1031"/>
                    <a:gd name="T15" fmla="*/ 241 h 318"/>
                    <a:gd name="T16" fmla="*/ 947 w 1031"/>
                    <a:gd name="T17" fmla="*/ 313 h 318"/>
                    <a:gd name="T18" fmla="*/ 936 w 1031"/>
                    <a:gd name="T19" fmla="*/ 318 h 318"/>
                    <a:gd name="T20" fmla="*/ 548 w 1031"/>
                    <a:gd name="T21" fmla="*/ 315 h 318"/>
                    <a:gd name="T22" fmla="*/ 478 w 1031"/>
                    <a:gd name="T23" fmla="*/ 256 h 318"/>
                    <a:gd name="T24" fmla="*/ 359 w 1031"/>
                    <a:gd name="T25" fmla="*/ 48 h 318"/>
                    <a:gd name="T26" fmla="*/ 331 w 1031"/>
                    <a:gd name="T27" fmla="*/ 34 h 318"/>
                    <a:gd name="T28" fmla="*/ 43 w 1031"/>
                    <a:gd name="T29" fmla="*/ 35 h 318"/>
                    <a:gd name="T30" fmla="*/ 0 w 1031"/>
                    <a:gd name="T31" fmla="*/ 6 h 318"/>
                    <a:gd name="T32" fmla="*/ 20 w 1031"/>
                    <a:gd name="T33" fmla="*/ 2 h 318"/>
                    <a:gd name="T34" fmla="*/ 338 w 1031"/>
                    <a:gd name="T3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31" h="318">
                      <a:moveTo>
                        <a:pt x="338" y="0"/>
                      </a:moveTo>
                      <a:cubicBezTo>
                        <a:pt x="356" y="0"/>
                        <a:pt x="366" y="9"/>
                        <a:pt x="371" y="14"/>
                      </a:cubicBezTo>
                      <a:cubicBezTo>
                        <a:pt x="401" y="43"/>
                        <a:pt x="494" y="134"/>
                        <a:pt x="494" y="134"/>
                      </a:cubicBezTo>
                      <a:cubicBezTo>
                        <a:pt x="503" y="141"/>
                        <a:pt x="515" y="149"/>
                        <a:pt x="533" y="149"/>
                      </a:cubicBezTo>
                      <a:cubicBezTo>
                        <a:pt x="557" y="149"/>
                        <a:pt x="937" y="152"/>
                        <a:pt x="937" y="152"/>
                      </a:cubicBezTo>
                      <a:cubicBezTo>
                        <a:pt x="941" y="152"/>
                        <a:pt x="945" y="154"/>
                        <a:pt x="948" y="157"/>
                      </a:cubicBezTo>
                      <a:cubicBezTo>
                        <a:pt x="1028" y="230"/>
                        <a:pt x="1028" y="230"/>
                        <a:pt x="1028" y="230"/>
                      </a:cubicBezTo>
                      <a:cubicBezTo>
                        <a:pt x="1031" y="233"/>
                        <a:pt x="1031" y="238"/>
                        <a:pt x="1028" y="241"/>
                      </a:cubicBezTo>
                      <a:cubicBezTo>
                        <a:pt x="947" y="313"/>
                        <a:pt x="947" y="313"/>
                        <a:pt x="947" y="313"/>
                      </a:cubicBezTo>
                      <a:cubicBezTo>
                        <a:pt x="944" y="316"/>
                        <a:pt x="940" y="318"/>
                        <a:pt x="936" y="318"/>
                      </a:cubicBezTo>
                      <a:cubicBezTo>
                        <a:pt x="936" y="318"/>
                        <a:pt x="565" y="315"/>
                        <a:pt x="548" y="315"/>
                      </a:cubicBezTo>
                      <a:cubicBezTo>
                        <a:pt x="514" y="315"/>
                        <a:pt x="492" y="283"/>
                        <a:pt x="478" y="256"/>
                      </a:cubicBezTo>
                      <a:cubicBezTo>
                        <a:pt x="462" y="223"/>
                        <a:pt x="384" y="90"/>
                        <a:pt x="359" y="48"/>
                      </a:cubicBezTo>
                      <a:cubicBezTo>
                        <a:pt x="351" y="34"/>
                        <a:pt x="336" y="34"/>
                        <a:pt x="331" y="34"/>
                      </a:cubicBezTo>
                      <a:cubicBezTo>
                        <a:pt x="327" y="34"/>
                        <a:pt x="65" y="35"/>
                        <a:pt x="43" y="3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45" y="2"/>
                        <a:pt x="337" y="0"/>
                        <a:pt x="338" y="0"/>
                      </a:cubicBezTo>
                      <a:close/>
                    </a:path>
                  </a:pathLst>
                </a:custGeom>
                <a:solidFill>
                  <a:srgbClr val="DCDE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Sľiḋè">
                  <a:extLst>
                    <a:ext uri="{FF2B5EF4-FFF2-40B4-BE49-F238E27FC236}">
                      <a16:creationId xmlns:a16="http://schemas.microsoft.com/office/drawing/2014/main" id="{E81C9C2B-9099-495C-8070-DA58EDDA4836}"/>
                    </a:ext>
                  </a:extLst>
                </p:cNvPr>
                <p:cNvSpPr/>
                <p:nvPr/>
              </p:nvSpPr>
              <p:spPr bwMode="auto">
                <a:xfrm>
                  <a:off x="2915064" y="3238653"/>
                  <a:ext cx="3434636" cy="598014"/>
                </a:xfrm>
                <a:custGeom>
                  <a:avLst/>
                  <a:gdLst>
                    <a:gd name="T0" fmla="*/ 489 w 1012"/>
                    <a:gd name="T1" fmla="*/ 168 h 176"/>
                    <a:gd name="T2" fmla="*/ 918 w 1012"/>
                    <a:gd name="T3" fmla="*/ 166 h 176"/>
                    <a:gd name="T4" fmla="*/ 929 w 1012"/>
                    <a:gd name="T5" fmla="*/ 161 h 176"/>
                    <a:gd name="T6" fmla="*/ 1009 w 1012"/>
                    <a:gd name="T7" fmla="*/ 90 h 176"/>
                    <a:gd name="T8" fmla="*/ 1009 w 1012"/>
                    <a:gd name="T9" fmla="*/ 79 h 176"/>
                    <a:gd name="T10" fmla="*/ 929 w 1012"/>
                    <a:gd name="T11" fmla="*/ 5 h 176"/>
                    <a:gd name="T12" fmla="*/ 917 w 1012"/>
                    <a:gd name="T13" fmla="*/ 0 h 176"/>
                    <a:gd name="T14" fmla="*/ 513 w 1012"/>
                    <a:gd name="T15" fmla="*/ 2 h 176"/>
                    <a:gd name="T16" fmla="*/ 477 w 1012"/>
                    <a:gd name="T17" fmla="*/ 16 h 176"/>
                    <a:gd name="T18" fmla="*/ 476 w 1012"/>
                    <a:gd name="T19" fmla="*/ 17 h 176"/>
                    <a:gd name="T20" fmla="*/ 351 w 1012"/>
                    <a:gd name="T21" fmla="*/ 128 h 176"/>
                    <a:gd name="T22" fmla="*/ 318 w 1012"/>
                    <a:gd name="T23" fmla="*/ 140 h 176"/>
                    <a:gd name="T24" fmla="*/ 314 w 1012"/>
                    <a:gd name="T25" fmla="*/ 140 h 176"/>
                    <a:gd name="T26" fmla="*/ 198 w 1012"/>
                    <a:gd name="T27" fmla="*/ 138 h 176"/>
                    <a:gd name="T28" fmla="*/ 0 w 1012"/>
                    <a:gd name="T29" fmla="*/ 139 h 176"/>
                    <a:gd name="T30" fmla="*/ 0 w 1012"/>
                    <a:gd name="T31" fmla="*/ 175 h 176"/>
                    <a:gd name="T32" fmla="*/ 366 w 1012"/>
                    <a:gd name="T33" fmla="*/ 176 h 176"/>
                    <a:gd name="T34" fmla="*/ 489 w 1012"/>
                    <a:gd name="T35" fmla="*/ 16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12" h="176">
                      <a:moveTo>
                        <a:pt x="489" y="168"/>
                      </a:moveTo>
                      <a:cubicBezTo>
                        <a:pt x="918" y="166"/>
                        <a:pt x="918" y="166"/>
                        <a:pt x="918" y="166"/>
                      </a:cubicBezTo>
                      <a:cubicBezTo>
                        <a:pt x="922" y="166"/>
                        <a:pt x="926" y="164"/>
                        <a:pt x="929" y="161"/>
                      </a:cubicBezTo>
                      <a:cubicBezTo>
                        <a:pt x="1009" y="90"/>
                        <a:pt x="1009" y="90"/>
                        <a:pt x="1009" y="90"/>
                      </a:cubicBezTo>
                      <a:cubicBezTo>
                        <a:pt x="1012" y="87"/>
                        <a:pt x="1012" y="82"/>
                        <a:pt x="1009" y="79"/>
                      </a:cubicBezTo>
                      <a:cubicBezTo>
                        <a:pt x="929" y="5"/>
                        <a:pt x="929" y="5"/>
                        <a:pt x="929" y="5"/>
                      </a:cubicBezTo>
                      <a:cubicBezTo>
                        <a:pt x="926" y="2"/>
                        <a:pt x="922" y="0"/>
                        <a:pt x="917" y="0"/>
                      </a:cubicBezTo>
                      <a:cubicBezTo>
                        <a:pt x="917" y="0"/>
                        <a:pt x="531" y="2"/>
                        <a:pt x="513" y="2"/>
                      </a:cubicBezTo>
                      <a:cubicBezTo>
                        <a:pt x="496" y="2"/>
                        <a:pt x="485" y="9"/>
                        <a:pt x="477" y="16"/>
                      </a:cubicBezTo>
                      <a:cubicBezTo>
                        <a:pt x="477" y="16"/>
                        <a:pt x="476" y="16"/>
                        <a:pt x="476" y="17"/>
                      </a:cubicBezTo>
                      <a:cubicBezTo>
                        <a:pt x="476" y="17"/>
                        <a:pt x="382" y="102"/>
                        <a:pt x="351" y="128"/>
                      </a:cubicBezTo>
                      <a:cubicBezTo>
                        <a:pt x="346" y="133"/>
                        <a:pt x="339" y="140"/>
                        <a:pt x="318" y="140"/>
                      </a:cubicBezTo>
                      <a:cubicBezTo>
                        <a:pt x="317" y="140"/>
                        <a:pt x="315" y="140"/>
                        <a:pt x="314" y="140"/>
                      </a:cubicBezTo>
                      <a:cubicBezTo>
                        <a:pt x="308" y="140"/>
                        <a:pt x="264" y="138"/>
                        <a:pt x="198" y="138"/>
                      </a:cubicBezTo>
                      <a:cubicBezTo>
                        <a:pt x="139" y="138"/>
                        <a:pt x="11" y="139"/>
                        <a:pt x="0" y="13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366" y="176"/>
                        <a:pt x="366" y="176"/>
                        <a:pt x="366" y="176"/>
                      </a:cubicBezTo>
                      <a:cubicBezTo>
                        <a:pt x="366" y="176"/>
                        <a:pt x="479" y="168"/>
                        <a:pt x="489" y="168"/>
                      </a:cubicBezTo>
                      <a:close/>
                    </a:path>
                  </a:pathLst>
                </a:custGeom>
                <a:solidFill>
                  <a:srgbClr val="DCDE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ïšḷïḑê">
                  <a:extLst>
                    <a:ext uri="{FF2B5EF4-FFF2-40B4-BE49-F238E27FC236}">
                      <a16:creationId xmlns:a16="http://schemas.microsoft.com/office/drawing/2014/main" id="{979CBFC7-2E47-4166-BD07-447878D5AECD}"/>
                    </a:ext>
                  </a:extLst>
                </p:cNvPr>
                <p:cNvSpPr/>
                <p:nvPr/>
              </p:nvSpPr>
              <p:spPr bwMode="auto">
                <a:xfrm>
                  <a:off x="2850530" y="2613391"/>
                  <a:ext cx="3499170" cy="1079867"/>
                </a:xfrm>
                <a:custGeom>
                  <a:avLst/>
                  <a:gdLst>
                    <a:gd name="T0" fmla="*/ 338 w 1031"/>
                    <a:gd name="T1" fmla="*/ 318 h 318"/>
                    <a:gd name="T2" fmla="*/ 371 w 1031"/>
                    <a:gd name="T3" fmla="*/ 304 h 318"/>
                    <a:gd name="T4" fmla="*/ 494 w 1031"/>
                    <a:gd name="T5" fmla="*/ 184 h 318"/>
                    <a:gd name="T6" fmla="*/ 533 w 1031"/>
                    <a:gd name="T7" fmla="*/ 169 h 318"/>
                    <a:gd name="T8" fmla="*/ 937 w 1031"/>
                    <a:gd name="T9" fmla="*/ 166 h 318"/>
                    <a:gd name="T10" fmla="*/ 948 w 1031"/>
                    <a:gd name="T11" fmla="*/ 161 h 318"/>
                    <a:gd name="T12" fmla="*/ 1028 w 1031"/>
                    <a:gd name="T13" fmla="*/ 88 h 318"/>
                    <a:gd name="T14" fmla="*/ 1028 w 1031"/>
                    <a:gd name="T15" fmla="*/ 77 h 318"/>
                    <a:gd name="T16" fmla="*/ 947 w 1031"/>
                    <a:gd name="T17" fmla="*/ 5 h 318"/>
                    <a:gd name="T18" fmla="*/ 936 w 1031"/>
                    <a:gd name="T19" fmla="*/ 0 h 318"/>
                    <a:gd name="T20" fmla="*/ 548 w 1031"/>
                    <a:gd name="T21" fmla="*/ 3 h 318"/>
                    <a:gd name="T22" fmla="*/ 478 w 1031"/>
                    <a:gd name="T23" fmla="*/ 62 h 318"/>
                    <a:gd name="T24" fmla="*/ 359 w 1031"/>
                    <a:gd name="T25" fmla="*/ 270 h 318"/>
                    <a:gd name="T26" fmla="*/ 331 w 1031"/>
                    <a:gd name="T27" fmla="*/ 284 h 318"/>
                    <a:gd name="T28" fmla="*/ 43 w 1031"/>
                    <a:gd name="T29" fmla="*/ 283 h 318"/>
                    <a:gd name="T30" fmla="*/ 0 w 1031"/>
                    <a:gd name="T31" fmla="*/ 312 h 318"/>
                    <a:gd name="T32" fmla="*/ 20 w 1031"/>
                    <a:gd name="T33" fmla="*/ 316 h 318"/>
                    <a:gd name="T34" fmla="*/ 338 w 1031"/>
                    <a:gd name="T35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31" h="318">
                      <a:moveTo>
                        <a:pt x="338" y="318"/>
                      </a:moveTo>
                      <a:cubicBezTo>
                        <a:pt x="356" y="318"/>
                        <a:pt x="366" y="309"/>
                        <a:pt x="371" y="304"/>
                      </a:cubicBezTo>
                      <a:cubicBezTo>
                        <a:pt x="401" y="275"/>
                        <a:pt x="494" y="184"/>
                        <a:pt x="494" y="184"/>
                      </a:cubicBezTo>
                      <a:cubicBezTo>
                        <a:pt x="503" y="177"/>
                        <a:pt x="515" y="169"/>
                        <a:pt x="533" y="169"/>
                      </a:cubicBezTo>
                      <a:cubicBezTo>
                        <a:pt x="557" y="169"/>
                        <a:pt x="937" y="166"/>
                        <a:pt x="937" y="166"/>
                      </a:cubicBezTo>
                      <a:cubicBezTo>
                        <a:pt x="941" y="166"/>
                        <a:pt x="945" y="164"/>
                        <a:pt x="948" y="161"/>
                      </a:cubicBezTo>
                      <a:cubicBezTo>
                        <a:pt x="1028" y="88"/>
                        <a:pt x="1028" y="88"/>
                        <a:pt x="1028" y="88"/>
                      </a:cubicBezTo>
                      <a:cubicBezTo>
                        <a:pt x="1031" y="85"/>
                        <a:pt x="1031" y="80"/>
                        <a:pt x="1028" y="77"/>
                      </a:cubicBezTo>
                      <a:cubicBezTo>
                        <a:pt x="947" y="5"/>
                        <a:pt x="947" y="5"/>
                        <a:pt x="947" y="5"/>
                      </a:cubicBezTo>
                      <a:cubicBezTo>
                        <a:pt x="944" y="2"/>
                        <a:pt x="940" y="0"/>
                        <a:pt x="936" y="0"/>
                      </a:cubicBezTo>
                      <a:cubicBezTo>
                        <a:pt x="936" y="0"/>
                        <a:pt x="565" y="3"/>
                        <a:pt x="548" y="3"/>
                      </a:cubicBezTo>
                      <a:cubicBezTo>
                        <a:pt x="514" y="3"/>
                        <a:pt x="492" y="35"/>
                        <a:pt x="478" y="62"/>
                      </a:cubicBezTo>
                      <a:cubicBezTo>
                        <a:pt x="462" y="95"/>
                        <a:pt x="384" y="228"/>
                        <a:pt x="359" y="270"/>
                      </a:cubicBezTo>
                      <a:cubicBezTo>
                        <a:pt x="351" y="284"/>
                        <a:pt x="336" y="284"/>
                        <a:pt x="331" y="284"/>
                      </a:cubicBezTo>
                      <a:cubicBezTo>
                        <a:pt x="327" y="284"/>
                        <a:pt x="65" y="283"/>
                        <a:pt x="43" y="283"/>
                      </a:cubicBezTo>
                      <a:cubicBezTo>
                        <a:pt x="0" y="312"/>
                        <a:pt x="0" y="312"/>
                        <a:pt x="0" y="312"/>
                      </a:cubicBezTo>
                      <a:cubicBezTo>
                        <a:pt x="20" y="316"/>
                        <a:pt x="20" y="316"/>
                        <a:pt x="20" y="316"/>
                      </a:cubicBezTo>
                      <a:cubicBezTo>
                        <a:pt x="45" y="316"/>
                        <a:pt x="337" y="318"/>
                        <a:pt x="338" y="318"/>
                      </a:cubicBezTo>
                      <a:close/>
                    </a:path>
                  </a:pathLst>
                </a:custGeom>
                <a:solidFill>
                  <a:srgbClr val="DCDE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7" name="îsľïďé">
                <a:extLst>
                  <a:ext uri="{FF2B5EF4-FFF2-40B4-BE49-F238E27FC236}">
                    <a16:creationId xmlns:a16="http://schemas.microsoft.com/office/drawing/2014/main" id="{73901533-319B-4C92-B508-8520D297C716}"/>
                  </a:ext>
                </a:extLst>
              </p:cNvPr>
              <p:cNvSpPr/>
              <p:nvPr/>
            </p:nvSpPr>
            <p:spPr bwMode="auto">
              <a:xfrm>
                <a:off x="2243572" y="2418029"/>
                <a:ext cx="3499171" cy="1079867"/>
              </a:xfrm>
              <a:custGeom>
                <a:avLst/>
                <a:gdLst>
                  <a:gd name="T0" fmla="*/ 338 w 1031"/>
                  <a:gd name="T1" fmla="*/ 318 h 318"/>
                  <a:gd name="T2" fmla="*/ 371 w 1031"/>
                  <a:gd name="T3" fmla="*/ 304 h 318"/>
                  <a:gd name="T4" fmla="*/ 494 w 1031"/>
                  <a:gd name="T5" fmla="*/ 184 h 318"/>
                  <a:gd name="T6" fmla="*/ 533 w 1031"/>
                  <a:gd name="T7" fmla="*/ 169 h 318"/>
                  <a:gd name="T8" fmla="*/ 937 w 1031"/>
                  <a:gd name="T9" fmla="*/ 166 h 318"/>
                  <a:gd name="T10" fmla="*/ 948 w 1031"/>
                  <a:gd name="T11" fmla="*/ 161 h 318"/>
                  <a:gd name="T12" fmla="*/ 1028 w 1031"/>
                  <a:gd name="T13" fmla="*/ 88 h 318"/>
                  <a:gd name="T14" fmla="*/ 1028 w 1031"/>
                  <a:gd name="T15" fmla="*/ 77 h 318"/>
                  <a:gd name="T16" fmla="*/ 947 w 1031"/>
                  <a:gd name="T17" fmla="*/ 5 h 318"/>
                  <a:gd name="T18" fmla="*/ 936 w 1031"/>
                  <a:gd name="T19" fmla="*/ 0 h 318"/>
                  <a:gd name="T20" fmla="*/ 548 w 1031"/>
                  <a:gd name="T21" fmla="*/ 3 h 318"/>
                  <a:gd name="T22" fmla="*/ 478 w 1031"/>
                  <a:gd name="T23" fmla="*/ 62 h 318"/>
                  <a:gd name="T24" fmla="*/ 359 w 1031"/>
                  <a:gd name="T25" fmla="*/ 271 h 318"/>
                  <a:gd name="T26" fmla="*/ 331 w 1031"/>
                  <a:gd name="T27" fmla="*/ 285 h 318"/>
                  <a:gd name="T28" fmla="*/ 43 w 1031"/>
                  <a:gd name="T29" fmla="*/ 283 h 318"/>
                  <a:gd name="T30" fmla="*/ 0 w 1031"/>
                  <a:gd name="T31" fmla="*/ 312 h 318"/>
                  <a:gd name="T32" fmla="*/ 20 w 1031"/>
                  <a:gd name="T33" fmla="*/ 317 h 318"/>
                  <a:gd name="T34" fmla="*/ 338 w 1031"/>
                  <a:gd name="T3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1" h="318">
                    <a:moveTo>
                      <a:pt x="338" y="318"/>
                    </a:moveTo>
                    <a:cubicBezTo>
                      <a:pt x="356" y="318"/>
                      <a:pt x="366" y="309"/>
                      <a:pt x="371" y="304"/>
                    </a:cubicBezTo>
                    <a:cubicBezTo>
                      <a:pt x="401" y="275"/>
                      <a:pt x="494" y="184"/>
                      <a:pt x="494" y="184"/>
                    </a:cubicBezTo>
                    <a:cubicBezTo>
                      <a:pt x="503" y="177"/>
                      <a:pt x="515" y="169"/>
                      <a:pt x="533" y="169"/>
                    </a:cubicBezTo>
                    <a:cubicBezTo>
                      <a:pt x="557" y="169"/>
                      <a:pt x="937" y="166"/>
                      <a:pt x="937" y="166"/>
                    </a:cubicBezTo>
                    <a:cubicBezTo>
                      <a:pt x="941" y="166"/>
                      <a:pt x="945" y="164"/>
                      <a:pt x="948" y="161"/>
                    </a:cubicBezTo>
                    <a:cubicBezTo>
                      <a:pt x="1028" y="88"/>
                      <a:pt x="1028" y="88"/>
                      <a:pt x="1028" y="88"/>
                    </a:cubicBezTo>
                    <a:cubicBezTo>
                      <a:pt x="1031" y="85"/>
                      <a:pt x="1031" y="80"/>
                      <a:pt x="1028" y="77"/>
                    </a:cubicBezTo>
                    <a:cubicBezTo>
                      <a:pt x="947" y="5"/>
                      <a:pt x="947" y="5"/>
                      <a:pt x="947" y="5"/>
                    </a:cubicBezTo>
                    <a:cubicBezTo>
                      <a:pt x="944" y="2"/>
                      <a:pt x="940" y="0"/>
                      <a:pt x="936" y="0"/>
                    </a:cubicBezTo>
                    <a:cubicBezTo>
                      <a:pt x="936" y="0"/>
                      <a:pt x="565" y="3"/>
                      <a:pt x="548" y="3"/>
                    </a:cubicBezTo>
                    <a:cubicBezTo>
                      <a:pt x="514" y="3"/>
                      <a:pt x="492" y="35"/>
                      <a:pt x="478" y="62"/>
                    </a:cubicBezTo>
                    <a:cubicBezTo>
                      <a:pt x="462" y="95"/>
                      <a:pt x="384" y="228"/>
                      <a:pt x="359" y="271"/>
                    </a:cubicBezTo>
                    <a:cubicBezTo>
                      <a:pt x="351" y="284"/>
                      <a:pt x="336" y="285"/>
                      <a:pt x="331" y="285"/>
                    </a:cubicBezTo>
                    <a:cubicBezTo>
                      <a:pt x="327" y="285"/>
                      <a:pt x="65" y="283"/>
                      <a:pt x="43" y="283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20" y="317"/>
                      <a:pt x="20" y="317"/>
                      <a:pt x="20" y="317"/>
                    </a:cubicBezTo>
                    <a:cubicBezTo>
                      <a:pt x="45" y="316"/>
                      <a:pt x="337" y="318"/>
                      <a:pt x="338" y="3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$1ïḋe">
                <a:extLst>
                  <a:ext uri="{FF2B5EF4-FFF2-40B4-BE49-F238E27FC236}">
                    <a16:creationId xmlns:a16="http://schemas.microsoft.com/office/drawing/2014/main" id="{6F76A369-FDCD-4E8A-8ECC-E907FE75589F}"/>
                  </a:ext>
                </a:extLst>
              </p:cNvPr>
              <p:cNvSpPr/>
              <p:nvPr/>
            </p:nvSpPr>
            <p:spPr bwMode="auto">
              <a:xfrm>
                <a:off x="2308107" y="3041857"/>
                <a:ext cx="3434636" cy="598015"/>
              </a:xfrm>
              <a:custGeom>
                <a:avLst/>
                <a:gdLst>
                  <a:gd name="T0" fmla="*/ 489 w 1012"/>
                  <a:gd name="T1" fmla="*/ 168 h 176"/>
                  <a:gd name="T2" fmla="*/ 918 w 1012"/>
                  <a:gd name="T3" fmla="*/ 166 h 176"/>
                  <a:gd name="T4" fmla="*/ 929 w 1012"/>
                  <a:gd name="T5" fmla="*/ 161 h 176"/>
                  <a:gd name="T6" fmla="*/ 1009 w 1012"/>
                  <a:gd name="T7" fmla="*/ 90 h 176"/>
                  <a:gd name="T8" fmla="*/ 1009 w 1012"/>
                  <a:gd name="T9" fmla="*/ 79 h 176"/>
                  <a:gd name="T10" fmla="*/ 929 w 1012"/>
                  <a:gd name="T11" fmla="*/ 5 h 176"/>
                  <a:gd name="T12" fmla="*/ 917 w 1012"/>
                  <a:gd name="T13" fmla="*/ 0 h 176"/>
                  <a:gd name="T14" fmla="*/ 513 w 1012"/>
                  <a:gd name="T15" fmla="*/ 2 h 176"/>
                  <a:gd name="T16" fmla="*/ 477 w 1012"/>
                  <a:gd name="T17" fmla="*/ 16 h 176"/>
                  <a:gd name="T18" fmla="*/ 476 w 1012"/>
                  <a:gd name="T19" fmla="*/ 17 h 176"/>
                  <a:gd name="T20" fmla="*/ 351 w 1012"/>
                  <a:gd name="T21" fmla="*/ 128 h 176"/>
                  <a:gd name="T22" fmla="*/ 318 w 1012"/>
                  <a:gd name="T23" fmla="*/ 140 h 176"/>
                  <a:gd name="T24" fmla="*/ 314 w 1012"/>
                  <a:gd name="T25" fmla="*/ 140 h 176"/>
                  <a:gd name="T26" fmla="*/ 198 w 1012"/>
                  <a:gd name="T27" fmla="*/ 138 h 176"/>
                  <a:gd name="T28" fmla="*/ 0 w 1012"/>
                  <a:gd name="T29" fmla="*/ 139 h 176"/>
                  <a:gd name="T30" fmla="*/ 0 w 1012"/>
                  <a:gd name="T31" fmla="*/ 175 h 176"/>
                  <a:gd name="T32" fmla="*/ 366 w 1012"/>
                  <a:gd name="T33" fmla="*/ 176 h 176"/>
                  <a:gd name="T34" fmla="*/ 489 w 1012"/>
                  <a:gd name="T35" fmla="*/ 1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12" h="176">
                    <a:moveTo>
                      <a:pt x="489" y="168"/>
                    </a:moveTo>
                    <a:cubicBezTo>
                      <a:pt x="918" y="166"/>
                      <a:pt x="918" y="166"/>
                      <a:pt x="918" y="166"/>
                    </a:cubicBezTo>
                    <a:cubicBezTo>
                      <a:pt x="922" y="166"/>
                      <a:pt x="926" y="164"/>
                      <a:pt x="929" y="161"/>
                    </a:cubicBezTo>
                    <a:cubicBezTo>
                      <a:pt x="1009" y="90"/>
                      <a:pt x="1009" y="90"/>
                      <a:pt x="1009" y="90"/>
                    </a:cubicBezTo>
                    <a:cubicBezTo>
                      <a:pt x="1012" y="87"/>
                      <a:pt x="1012" y="82"/>
                      <a:pt x="1009" y="79"/>
                    </a:cubicBezTo>
                    <a:cubicBezTo>
                      <a:pt x="929" y="5"/>
                      <a:pt x="929" y="5"/>
                      <a:pt x="929" y="5"/>
                    </a:cubicBezTo>
                    <a:cubicBezTo>
                      <a:pt x="926" y="2"/>
                      <a:pt x="922" y="0"/>
                      <a:pt x="917" y="0"/>
                    </a:cubicBezTo>
                    <a:cubicBezTo>
                      <a:pt x="917" y="0"/>
                      <a:pt x="531" y="2"/>
                      <a:pt x="513" y="2"/>
                    </a:cubicBezTo>
                    <a:cubicBezTo>
                      <a:pt x="496" y="2"/>
                      <a:pt x="485" y="9"/>
                      <a:pt x="477" y="16"/>
                    </a:cubicBezTo>
                    <a:cubicBezTo>
                      <a:pt x="477" y="16"/>
                      <a:pt x="476" y="16"/>
                      <a:pt x="476" y="17"/>
                    </a:cubicBezTo>
                    <a:cubicBezTo>
                      <a:pt x="476" y="17"/>
                      <a:pt x="382" y="102"/>
                      <a:pt x="351" y="128"/>
                    </a:cubicBezTo>
                    <a:cubicBezTo>
                      <a:pt x="346" y="133"/>
                      <a:pt x="339" y="140"/>
                      <a:pt x="318" y="140"/>
                    </a:cubicBezTo>
                    <a:cubicBezTo>
                      <a:pt x="317" y="140"/>
                      <a:pt x="315" y="140"/>
                      <a:pt x="314" y="140"/>
                    </a:cubicBezTo>
                    <a:cubicBezTo>
                      <a:pt x="308" y="140"/>
                      <a:pt x="264" y="138"/>
                      <a:pt x="198" y="138"/>
                    </a:cubicBezTo>
                    <a:cubicBezTo>
                      <a:pt x="139" y="138"/>
                      <a:pt x="11" y="139"/>
                      <a:pt x="0" y="139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366" y="176"/>
                      <a:pt x="366" y="176"/>
                      <a:pt x="366" y="176"/>
                    </a:cubicBezTo>
                    <a:cubicBezTo>
                      <a:pt x="366" y="176"/>
                      <a:pt x="479" y="168"/>
                      <a:pt x="489" y="1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grpSp>
            <p:nvGrpSpPr>
              <p:cNvPr id="26" name="iŝḷidé">
                <a:extLst>
                  <a:ext uri="{FF2B5EF4-FFF2-40B4-BE49-F238E27FC236}">
                    <a16:creationId xmlns:a16="http://schemas.microsoft.com/office/drawing/2014/main" id="{51B55850-407E-4270-A47B-A5A9FBD4AFCE}"/>
                  </a:ext>
                </a:extLst>
              </p:cNvPr>
              <p:cNvGrpSpPr/>
              <p:nvPr/>
            </p:nvGrpSpPr>
            <p:grpSpPr>
              <a:xfrm>
                <a:off x="2308107" y="3654210"/>
                <a:ext cx="3434636" cy="598015"/>
                <a:chOff x="2915064" y="3846705"/>
                <a:chExt cx="3434636" cy="598014"/>
              </a:xfrm>
            </p:grpSpPr>
            <p:sp>
              <p:nvSpPr>
                <p:cNvPr id="33" name="ïṡḷíḋe">
                  <a:extLst>
                    <a:ext uri="{FF2B5EF4-FFF2-40B4-BE49-F238E27FC236}">
                      <a16:creationId xmlns:a16="http://schemas.microsoft.com/office/drawing/2014/main" id="{85D6D0A6-6219-4C91-8303-00CC5B8D5894}"/>
                    </a:ext>
                  </a:extLst>
                </p:cNvPr>
                <p:cNvSpPr/>
                <p:nvPr/>
              </p:nvSpPr>
              <p:spPr bwMode="auto">
                <a:xfrm>
                  <a:off x="2915064" y="3846705"/>
                  <a:ext cx="3434636" cy="598014"/>
                </a:xfrm>
                <a:custGeom>
                  <a:avLst/>
                  <a:gdLst>
                    <a:gd name="T0" fmla="*/ 489 w 1012"/>
                    <a:gd name="T1" fmla="*/ 8 h 176"/>
                    <a:gd name="T2" fmla="*/ 918 w 1012"/>
                    <a:gd name="T3" fmla="*/ 10 h 176"/>
                    <a:gd name="T4" fmla="*/ 929 w 1012"/>
                    <a:gd name="T5" fmla="*/ 15 h 176"/>
                    <a:gd name="T6" fmla="*/ 1009 w 1012"/>
                    <a:gd name="T7" fmla="*/ 86 h 176"/>
                    <a:gd name="T8" fmla="*/ 1009 w 1012"/>
                    <a:gd name="T9" fmla="*/ 97 h 176"/>
                    <a:gd name="T10" fmla="*/ 929 w 1012"/>
                    <a:gd name="T11" fmla="*/ 171 h 176"/>
                    <a:gd name="T12" fmla="*/ 917 w 1012"/>
                    <a:gd name="T13" fmla="*/ 176 h 176"/>
                    <a:gd name="T14" fmla="*/ 513 w 1012"/>
                    <a:gd name="T15" fmla="*/ 174 h 176"/>
                    <a:gd name="T16" fmla="*/ 477 w 1012"/>
                    <a:gd name="T17" fmla="*/ 161 h 176"/>
                    <a:gd name="T18" fmla="*/ 476 w 1012"/>
                    <a:gd name="T19" fmla="*/ 159 h 176"/>
                    <a:gd name="T20" fmla="*/ 351 w 1012"/>
                    <a:gd name="T21" fmla="*/ 48 h 176"/>
                    <a:gd name="T22" fmla="*/ 318 w 1012"/>
                    <a:gd name="T23" fmla="*/ 36 h 176"/>
                    <a:gd name="T24" fmla="*/ 314 w 1012"/>
                    <a:gd name="T25" fmla="*/ 36 h 176"/>
                    <a:gd name="T26" fmla="*/ 198 w 1012"/>
                    <a:gd name="T27" fmla="*/ 38 h 176"/>
                    <a:gd name="T28" fmla="*/ 0 w 1012"/>
                    <a:gd name="T29" fmla="*/ 38 h 176"/>
                    <a:gd name="T30" fmla="*/ 0 w 1012"/>
                    <a:gd name="T31" fmla="*/ 1 h 176"/>
                    <a:gd name="T32" fmla="*/ 366 w 1012"/>
                    <a:gd name="T33" fmla="*/ 0 h 176"/>
                    <a:gd name="T34" fmla="*/ 489 w 1012"/>
                    <a:gd name="T35" fmla="*/ 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12" h="176">
                      <a:moveTo>
                        <a:pt x="489" y="8"/>
                      </a:moveTo>
                      <a:cubicBezTo>
                        <a:pt x="918" y="10"/>
                        <a:pt x="918" y="10"/>
                        <a:pt x="918" y="10"/>
                      </a:cubicBezTo>
                      <a:cubicBezTo>
                        <a:pt x="922" y="10"/>
                        <a:pt x="926" y="12"/>
                        <a:pt x="929" y="15"/>
                      </a:cubicBezTo>
                      <a:cubicBezTo>
                        <a:pt x="1009" y="86"/>
                        <a:pt x="1009" y="86"/>
                        <a:pt x="1009" y="86"/>
                      </a:cubicBezTo>
                      <a:cubicBezTo>
                        <a:pt x="1012" y="89"/>
                        <a:pt x="1012" y="94"/>
                        <a:pt x="1009" y="97"/>
                      </a:cubicBezTo>
                      <a:cubicBezTo>
                        <a:pt x="929" y="171"/>
                        <a:pt x="929" y="171"/>
                        <a:pt x="929" y="171"/>
                      </a:cubicBezTo>
                      <a:cubicBezTo>
                        <a:pt x="926" y="174"/>
                        <a:pt x="922" y="176"/>
                        <a:pt x="917" y="176"/>
                      </a:cubicBezTo>
                      <a:cubicBezTo>
                        <a:pt x="917" y="176"/>
                        <a:pt x="531" y="174"/>
                        <a:pt x="513" y="174"/>
                      </a:cubicBezTo>
                      <a:cubicBezTo>
                        <a:pt x="496" y="174"/>
                        <a:pt x="485" y="168"/>
                        <a:pt x="477" y="161"/>
                      </a:cubicBezTo>
                      <a:cubicBezTo>
                        <a:pt x="477" y="160"/>
                        <a:pt x="476" y="160"/>
                        <a:pt x="476" y="159"/>
                      </a:cubicBezTo>
                      <a:cubicBezTo>
                        <a:pt x="476" y="159"/>
                        <a:pt x="382" y="75"/>
                        <a:pt x="351" y="48"/>
                      </a:cubicBezTo>
                      <a:cubicBezTo>
                        <a:pt x="346" y="44"/>
                        <a:pt x="339" y="36"/>
                        <a:pt x="318" y="36"/>
                      </a:cubicBezTo>
                      <a:cubicBezTo>
                        <a:pt x="317" y="36"/>
                        <a:pt x="315" y="36"/>
                        <a:pt x="314" y="36"/>
                      </a:cubicBezTo>
                      <a:cubicBezTo>
                        <a:pt x="308" y="36"/>
                        <a:pt x="264" y="38"/>
                        <a:pt x="198" y="38"/>
                      </a:cubicBezTo>
                      <a:cubicBezTo>
                        <a:pt x="139" y="38"/>
                        <a:pt x="11" y="38"/>
                        <a:pt x="0" y="3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66" y="0"/>
                        <a:pt x="366" y="0"/>
                        <a:pt x="366" y="0"/>
                      </a:cubicBezTo>
                      <a:cubicBezTo>
                        <a:pt x="366" y="0"/>
                        <a:pt x="479" y="8"/>
                        <a:pt x="489" y="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iṥlïde">
                  <a:extLst>
                    <a:ext uri="{FF2B5EF4-FFF2-40B4-BE49-F238E27FC236}">
                      <a16:creationId xmlns:a16="http://schemas.microsoft.com/office/drawing/2014/main" id="{8A5FE195-D70E-4FBA-B952-61D5C1D0A10E}"/>
                    </a:ext>
                  </a:extLst>
                </p:cNvPr>
                <p:cNvSpPr/>
                <p:nvPr/>
              </p:nvSpPr>
              <p:spPr bwMode="auto">
                <a:xfrm>
                  <a:off x="5484946" y="3988680"/>
                  <a:ext cx="348483" cy="349917"/>
                </a:xfrm>
                <a:custGeom>
                  <a:avLst/>
                  <a:gdLst>
                    <a:gd name="T0" fmla="*/ 52 w 103"/>
                    <a:gd name="T1" fmla="*/ 73 h 103"/>
                    <a:gd name="T2" fmla="*/ 25 w 103"/>
                    <a:gd name="T3" fmla="*/ 52 h 103"/>
                    <a:gd name="T4" fmla="*/ 52 w 103"/>
                    <a:gd name="T5" fmla="*/ 31 h 103"/>
                    <a:gd name="T6" fmla="*/ 78 w 103"/>
                    <a:gd name="T7" fmla="*/ 52 h 103"/>
                    <a:gd name="T8" fmla="*/ 52 w 103"/>
                    <a:gd name="T9" fmla="*/ 73 h 103"/>
                    <a:gd name="T10" fmla="*/ 52 w 103"/>
                    <a:gd name="T11" fmla="*/ 0 h 103"/>
                    <a:gd name="T12" fmla="*/ 0 w 103"/>
                    <a:gd name="T13" fmla="*/ 52 h 103"/>
                    <a:gd name="T14" fmla="*/ 52 w 103"/>
                    <a:gd name="T15" fmla="*/ 103 h 103"/>
                    <a:gd name="T16" fmla="*/ 103 w 103"/>
                    <a:gd name="T17" fmla="*/ 52 h 103"/>
                    <a:gd name="T18" fmla="*/ 52 w 103"/>
                    <a:gd name="T19" fmla="*/ 0 h 103"/>
                    <a:gd name="T20" fmla="*/ 60 w 103"/>
                    <a:gd name="T21" fmla="*/ 51 h 103"/>
                    <a:gd name="T22" fmla="*/ 48 w 103"/>
                    <a:gd name="T23" fmla="*/ 45 h 103"/>
                    <a:gd name="T24" fmla="*/ 46 w 103"/>
                    <a:gd name="T25" fmla="*/ 46 h 103"/>
                    <a:gd name="T26" fmla="*/ 46 w 103"/>
                    <a:gd name="T27" fmla="*/ 57 h 103"/>
                    <a:gd name="T28" fmla="*/ 48 w 103"/>
                    <a:gd name="T29" fmla="*/ 58 h 103"/>
                    <a:gd name="T30" fmla="*/ 60 w 103"/>
                    <a:gd name="T31" fmla="*/ 53 h 103"/>
                    <a:gd name="T32" fmla="*/ 60 w 103"/>
                    <a:gd name="T33" fmla="*/ 51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3" h="103">
                      <a:moveTo>
                        <a:pt x="52" y="73"/>
                      </a:moveTo>
                      <a:cubicBezTo>
                        <a:pt x="25" y="73"/>
                        <a:pt x="25" y="70"/>
                        <a:pt x="25" y="52"/>
                      </a:cubicBezTo>
                      <a:cubicBezTo>
                        <a:pt x="25" y="33"/>
                        <a:pt x="25" y="31"/>
                        <a:pt x="52" y="31"/>
                      </a:cubicBezTo>
                      <a:cubicBezTo>
                        <a:pt x="78" y="31"/>
                        <a:pt x="78" y="33"/>
                        <a:pt x="78" y="52"/>
                      </a:cubicBezTo>
                      <a:cubicBezTo>
                        <a:pt x="78" y="70"/>
                        <a:pt x="78" y="73"/>
                        <a:pt x="52" y="73"/>
                      </a:cubicBezTo>
                      <a:close/>
                      <a:moveTo>
                        <a:pt x="52" y="0"/>
                      </a:moveTo>
                      <a:cubicBezTo>
                        <a:pt x="23" y="0"/>
                        <a:pt x="0" y="23"/>
                        <a:pt x="0" y="52"/>
                      </a:cubicBezTo>
                      <a:cubicBezTo>
                        <a:pt x="0" y="80"/>
                        <a:pt x="23" y="103"/>
                        <a:pt x="52" y="103"/>
                      </a:cubicBezTo>
                      <a:cubicBezTo>
                        <a:pt x="80" y="103"/>
                        <a:pt x="103" y="80"/>
                        <a:pt x="103" y="52"/>
                      </a:cubicBezTo>
                      <a:cubicBezTo>
                        <a:pt x="103" y="23"/>
                        <a:pt x="80" y="0"/>
                        <a:pt x="52" y="0"/>
                      </a:cubicBezTo>
                      <a:close/>
                      <a:moveTo>
                        <a:pt x="60" y="51"/>
                      </a:moveTo>
                      <a:cubicBezTo>
                        <a:pt x="48" y="45"/>
                        <a:pt x="48" y="45"/>
                        <a:pt x="48" y="45"/>
                      </a:cubicBezTo>
                      <a:cubicBezTo>
                        <a:pt x="47" y="45"/>
                        <a:pt x="46" y="45"/>
                        <a:pt x="46" y="46"/>
                      </a:cubicBezTo>
                      <a:cubicBezTo>
                        <a:pt x="46" y="57"/>
                        <a:pt x="46" y="57"/>
                        <a:pt x="46" y="57"/>
                      </a:cubicBezTo>
                      <a:cubicBezTo>
                        <a:pt x="46" y="58"/>
                        <a:pt x="47" y="59"/>
                        <a:pt x="48" y="58"/>
                      </a:cubicBezTo>
                      <a:cubicBezTo>
                        <a:pt x="60" y="53"/>
                        <a:pt x="60" y="53"/>
                        <a:pt x="60" y="53"/>
                      </a:cubicBezTo>
                      <a:cubicBezTo>
                        <a:pt x="61" y="52"/>
                        <a:pt x="61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7" name="íşlîde">
                <a:extLst>
                  <a:ext uri="{FF2B5EF4-FFF2-40B4-BE49-F238E27FC236}">
                    <a16:creationId xmlns:a16="http://schemas.microsoft.com/office/drawing/2014/main" id="{E59CD29A-B542-4992-917F-929912D5F850}"/>
                  </a:ext>
                </a:extLst>
              </p:cNvPr>
              <p:cNvGrpSpPr/>
              <p:nvPr/>
            </p:nvGrpSpPr>
            <p:grpSpPr>
              <a:xfrm>
                <a:off x="2243572" y="2505209"/>
                <a:ext cx="3499171" cy="2375146"/>
                <a:chOff x="2850530" y="2697703"/>
                <a:chExt cx="3499170" cy="2375146"/>
              </a:xfrm>
            </p:grpSpPr>
            <p:sp>
              <p:nvSpPr>
                <p:cNvPr id="31" name="íṧ1iḑe">
                  <a:extLst>
                    <a:ext uri="{FF2B5EF4-FFF2-40B4-BE49-F238E27FC236}">
                      <a16:creationId xmlns:a16="http://schemas.microsoft.com/office/drawing/2014/main" id="{2C383A65-B83D-42AD-B8EE-0396BD4E972C}"/>
                    </a:ext>
                  </a:extLst>
                </p:cNvPr>
                <p:cNvSpPr/>
                <p:nvPr/>
              </p:nvSpPr>
              <p:spPr bwMode="auto">
                <a:xfrm>
                  <a:off x="2850530" y="3992982"/>
                  <a:ext cx="3499170" cy="1079867"/>
                </a:xfrm>
                <a:custGeom>
                  <a:avLst/>
                  <a:gdLst>
                    <a:gd name="T0" fmla="*/ 338 w 1031"/>
                    <a:gd name="T1" fmla="*/ 0 h 318"/>
                    <a:gd name="T2" fmla="*/ 371 w 1031"/>
                    <a:gd name="T3" fmla="*/ 14 h 318"/>
                    <a:gd name="T4" fmla="*/ 494 w 1031"/>
                    <a:gd name="T5" fmla="*/ 134 h 318"/>
                    <a:gd name="T6" fmla="*/ 533 w 1031"/>
                    <a:gd name="T7" fmla="*/ 149 h 318"/>
                    <a:gd name="T8" fmla="*/ 937 w 1031"/>
                    <a:gd name="T9" fmla="*/ 152 h 318"/>
                    <a:gd name="T10" fmla="*/ 948 w 1031"/>
                    <a:gd name="T11" fmla="*/ 157 h 318"/>
                    <a:gd name="T12" fmla="*/ 1028 w 1031"/>
                    <a:gd name="T13" fmla="*/ 230 h 318"/>
                    <a:gd name="T14" fmla="*/ 1028 w 1031"/>
                    <a:gd name="T15" fmla="*/ 241 h 318"/>
                    <a:gd name="T16" fmla="*/ 947 w 1031"/>
                    <a:gd name="T17" fmla="*/ 313 h 318"/>
                    <a:gd name="T18" fmla="*/ 936 w 1031"/>
                    <a:gd name="T19" fmla="*/ 318 h 318"/>
                    <a:gd name="T20" fmla="*/ 548 w 1031"/>
                    <a:gd name="T21" fmla="*/ 315 h 318"/>
                    <a:gd name="T22" fmla="*/ 478 w 1031"/>
                    <a:gd name="T23" fmla="*/ 256 h 318"/>
                    <a:gd name="T24" fmla="*/ 359 w 1031"/>
                    <a:gd name="T25" fmla="*/ 48 h 318"/>
                    <a:gd name="T26" fmla="*/ 331 w 1031"/>
                    <a:gd name="T27" fmla="*/ 34 h 318"/>
                    <a:gd name="T28" fmla="*/ 43 w 1031"/>
                    <a:gd name="T29" fmla="*/ 35 h 318"/>
                    <a:gd name="T30" fmla="*/ 0 w 1031"/>
                    <a:gd name="T31" fmla="*/ 6 h 318"/>
                    <a:gd name="T32" fmla="*/ 20 w 1031"/>
                    <a:gd name="T33" fmla="*/ 2 h 318"/>
                    <a:gd name="T34" fmla="*/ 338 w 1031"/>
                    <a:gd name="T3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31" h="318">
                      <a:moveTo>
                        <a:pt x="338" y="0"/>
                      </a:moveTo>
                      <a:cubicBezTo>
                        <a:pt x="356" y="0"/>
                        <a:pt x="366" y="9"/>
                        <a:pt x="371" y="14"/>
                      </a:cubicBezTo>
                      <a:cubicBezTo>
                        <a:pt x="401" y="43"/>
                        <a:pt x="494" y="134"/>
                        <a:pt x="494" y="134"/>
                      </a:cubicBezTo>
                      <a:cubicBezTo>
                        <a:pt x="503" y="141"/>
                        <a:pt x="515" y="149"/>
                        <a:pt x="533" y="149"/>
                      </a:cubicBezTo>
                      <a:cubicBezTo>
                        <a:pt x="557" y="149"/>
                        <a:pt x="937" y="152"/>
                        <a:pt x="937" y="152"/>
                      </a:cubicBezTo>
                      <a:cubicBezTo>
                        <a:pt x="941" y="152"/>
                        <a:pt x="945" y="154"/>
                        <a:pt x="948" y="157"/>
                      </a:cubicBezTo>
                      <a:cubicBezTo>
                        <a:pt x="1028" y="230"/>
                        <a:pt x="1028" y="230"/>
                        <a:pt x="1028" y="230"/>
                      </a:cubicBezTo>
                      <a:cubicBezTo>
                        <a:pt x="1031" y="233"/>
                        <a:pt x="1031" y="238"/>
                        <a:pt x="1028" y="241"/>
                      </a:cubicBezTo>
                      <a:cubicBezTo>
                        <a:pt x="947" y="313"/>
                        <a:pt x="947" y="313"/>
                        <a:pt x="947" y="313"/>
                      </a:cubicBezTo>
                      <a:cubicBezTo>
                        <a:pt x="944" y="317"/>
                        <a:pt x="940" y="318"/>
                        <a:pt x="936" y="318"/>
                      </a:cubicBezTo>
                      <a:cubicBezTo>
                        <a:pt x="936" y="318"/>
                        <a:pt x="565" y="315"/>
                        <a:pt x="548" y="315"/>
                      </a:cubicBezTo>
                      <a:cubicBezTo>
                        <a:pt x="514" y="315"/>
                        <a:pt x="492" y="284"/>
                        <a:pt x="478" y="256"/>
                      </a:cubicBezTo>
                      <a:cubicBezTo>
                        <a:pt x="462" y="223"/>
                        <a:pt x="384" y="91"/>
                        <a:pt x="359" y="48"/>
                      </a:cubicBezTo>
                      <a:cubicBezTo>
                        <a:pt x="351" y="34"/>
                        <a:pt x="336" y="34"/>
                        <a:pt x="331" y="34"/>
                      </a:cubicBezTo>
                      <a:cubicBezTo>
                        <a:pt x="327" y="34"/>
                        <a:pt x="65" y="35"/>
                        <a:pt x="43" y="3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45" y="2"/>
                        <a:pt x="337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2" name="išḻïḍê">
                  <a:extLst>
                    <a:ext uri="{FF2B5EF4-FFF2-40B4-BE49-F238E27FC236}">
                      <a16:creationId xmlns:a16="http://schemas.microsoft.com/office/drawing/2014/main" id="{144F13C2-A6DB-4AB5-A0C6-8D257CEE6340}"/>
                    </a:ext>
                  </a:extLst>
                </p:cNvPr>
                <p:cNvSpPr/>
                <p:nvPr/>
              </p:nvSpPr>
              <p:spPr bwMode="auto">
                <a:xfrm>
                  <a:off x="5495651" y="2697703"/>
                  <a:ext cx="348483" cy="349917"/>
                </a:xfrm>
                <a:custGeom>
                  <a:avLst/>
                  <a:gdLst>
                    <a:gd name="T0" fmla="*/ 55 w 103"/>
                    <a:gd name="T1" fmla="*/ 64 h 103"/>
                    <a:gd name="T2" fmla="*/ 48 w 103"/>
                    <a:gd name="T3" fmla="*/ 60 h 103"/>
                    <a:gd name="T4" fmla="*/ 39 w 103"/>
                    <a:gd name="T5" fmla="*/ 79 h 103"/>
                    <a:gd name="T6" fmla="*/ 44 w 103"/>
                    <a:gd name="T7" fmla="*/ 50 h 103"/>
                    <a:gd name="T8" fmla="*/ 51 w 103"/>
                    <a:gd name="T9" fmla="*/ 37 h 103"/>
                    <a:gd name="T10" fmla="*/ 54 w 103"/>
                    <a:gd name="T11" fmla="*/ 58 h 103"/>
                    <a:gd name="T12" fmla="*/ 62 w 103"/>
                    <a:gd name="T13" fmla="*/ 33 h 103"/>
                    <a:gd name="T14" fmla="*/ 37 w 103"/>
                    <a:gd name="T15" fmla="*/ 47 h 103"/>
                    <a:gd name="T16" fmla="*/ 38 w 103"/>
                    <a:gd name="T17" fmla="*/ 56 h 103"/>
                    <a:gd name="T18" fmla="*/ 30 w 103"/>
                    <a:gd name="T19" fmla="*/ 43 h 103"/>
                    <a:gd name="T20" fmla="*/ 49 w 103"/>
                    <a:gd name="T21" fmla="*/ 25 h 103"/>
                    <a:gd name="T22" fmla="*/ 72 w 103"/>
                    <a:gd name="T23" fmla="*/ 39 h 103"/>
                    <a:gd name="T24" fmla="*/ 55 w 103"/>
                    <a:gd name="T25" fmla="*/ 64 h 103"/>
                    <a:gd name="T26" fmla="*/ 52 w 103"/>
                    <a:gd name="T27" fmla="*/ 0 h 103"/>
                    <a:gd name="T28" fmla="*/ 0 w 103"/>
                    <a:gd name="T29" fmla="*/ 52 h 103"/>
                    <a:gd name="T30" fmla="*/ 52 w 103"/>
                    <a:gd name="T31" fmla="*/ 103 h 103"/>
                    <a:gd name="T32" fmla="*/ 103 w 103"/>
                    <a:gd name="T33" fmla="*/ 52 h 103"/>
                    <a:gd name="T34" fmla="*/ 52 w 103"/>
                    <a:gd name="T35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3" h="103">
                      <a:moveTo>
                        <a:pt x="55" y="64"/>
                      </a:moveTo>
                      <a:cubicBezTo>
                        <a:pt x="52" y="63"/>
                        <a:pt x="50" y="62"/>
                        <a:pt x="48" y="60"/>
                      </a:cubicBezTo>
                      <a:cubicBezTo>
                        <a:pt x="46" y="68"/>
                        <a:pt x="45" y="75"/>
                        <a:pt x="39" y="79"/>
                      </a:cubicBezTo>
                      <a:cubicBezTo>
                        <a:pt x="38" y="67"/>
                        <a:pt x="42" y="59"/>
                        <a:pt x="44" y="50"/>
                      </a:cubicBezTo>
                      <a:cubicBezTo>
                        <a:pt x="41" y="45"/>
                        <a:pt x="44" y="34"/>
                        <a:pt x="51" y="37"/>
                      </a:cubicBezTo>
                      <a:cubicBezTo>
                        <a:pt x="59" y="40"/>
                        <a:pt x="44" y="56"/>
                        <a:pt x="54" y="58"/>
                      </a:cubicBezTo>
                      <a:cubicBezTo>
                        <a:pt x="64" y="60"/>
                        <a:pt x="69" y="40"/>
                        <a:pt x="62" y="33"/>
                      </a:cubicBezTo>
                      <a:cubicBezTo>
                        <a:pt x="53" y="24"/>
                        <a:pt x="34" y="33"/>
                        <a:pt x="37" y="47"/>
                      </a:cubicBezTo>
                      <a:cubicBezTo>
                        <a:pt x="37" y="50"/>
                        <a:pt x="41" y="51"/>
                        <a:pt x="38" y="56"/>
                      </a:cubicBezTo>
                      <a:cubicBezTo>
                        <a:pt x="32" y="54"/>
                        <a:pt x="30" y="50"/>
                        <a:pt x="30" y="43"/>
                      </a:cubicBezTo>
                      <a:cubicBezTo>
                        <a:pt x="31" y="33"/>
                        <a:pt x="40" y="26"/>
                        <a:pt x="49" y="25"/>
                      </a:cubicBezTo>
                      <a:cubicBezTo>
                        <a:pt x="60" y="23"/>
                        <a:pt x="71" y="29"/>
                        <a:pt x="72" y="39"/>
                      </a:cubicBezTo>
                      <a:cubicBezTo>
                        <a:pt x="74" y="52"/>
                        <a:pt x="67" y="65"/>
                        <a:pt x="55" y="64"/>
                      </a:cubicBezTo>
                      <a:close/>
                      <a:moveTo>
                        <a:pt x="52" y="0"/>
                      </a:moveTo>
                      <a:cubicBezTo>
                        <a:pt x="23" y="0"/>
                        <a:pt x="0" y="23"/>
                        <a:pt x="0" y="52"/>
                      </a:cubicBezTo>
                      <a:cubicBezTo>
                        <a:pt x="0" y="80"/>
                        <a:pt x="23" y="103"/>
                        <a:pt x="52" y="103"/>
                      </a:cubicBezTo>
                      <a:cubicBezTo>
                        <a:pt x="80" y="103"/>
                        <a:pt x="103" y="80"/>
                        <a:pt x="103" y="52"/>
                      </a:cubicBezTo>
                      <a:cubicBezTo>
                        <a:pt x="103" y="23"/>
                        <a:pt x="80" y="0"/>
                        <a:pt x="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28" name="ïṧľiďè">
                <a:extLst>
                  <a:ext uri="{FF2B5EF4-FFF2-40B4-BE49-F238E27FC236}">
                    <a16:creationId xmlns:a16="http://schemas.microsoft.com/office/drawing/2014/main" id="{2CA6CED7-60EA-4675-B134-C5BF740ED0F5}"/>
                  </a:ext>
                </a:extLst>
              </p:cNvPr>
              <p:cNvGrpSpPr/>
              <p:nvPr/>
            </p:nvGrpSpPr>
            <p:grpSpPr>
              <a:xfrm>
                <a:off x="842471" y="2810969"/>
                <a:ext cx="1676447" cy="1675012"/>
                <a:chOff x="1449428" y="3003463"/>
                <a:chExt cx="1676447" cy="1675012"/>
              </a:xfrm>
            </p:grpSpPr>
            <p:sp>
              <p:nvSpPr>
                <p:cNvPr id="29" name="ísḷîḑè">
                  <a:extLst>
                    <a:ext uri="{FF2B5EF4-FFF2-40B4-BE49-F238E27FC236}">
                      <a16:creationId xmlns:a16="http://schemas.microsoft.com/office/drawing/2014/main" id="{76AFC2E7-697F-4160-B9E4-B83F2F23A157}"/>
                    </a:ext>
                  </a:extLst>
                </p:cNvPr>
                <p:cNvSpPr/>
                <p:nvPr/>
              </p:nvSpPr>
              <p:spPr bwMode="auto">
                <a:xfrm>
                  <a:off x="1449428" y="3003463"/>
                  <a:ext cx="1676447" cy="1675012"/>
                </a:xfrm>
                <a:custGeom>
                  <a:avLst/>
                  <a:gdLst>
                    <a:gd name="T0" fmla="*/ 406 w 494"/>
                    <a:gd name="T1" fmla="*/ 88 h 493"/>
                    <a:gd name="T2" fmla="*/ 406 w 494"/>
                    <a:gd name="T3" fmla="*/ 406 h 493"/>
                    <a:gd name="T4" fmla="*/ 88 w 494"/>
                    <a:gd name="T5" fmla="*/ 406 h 493"/>
                    <a:gd name="T6" fmla="*/ 88 w 494"/>
                    <a:gd name="T7" fmla="*/ 88 h 493"/>
                    <a:gd name="T8" fmla="*/ 406 w 494"/>
                    <a:gd name="T9" fmla="*/ 88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4" h="493">
                      <a:moveTo>
                        <a:pt x="406" y="88"/>
                      </a:moveTo>
                      <a:cubicBezTo>
                        <a:pt x="494" y="175"/>
                        <a:pt x="494" y="318"/>
                        <a:pt x="406" y="406"/>
                      </a:cubicBezTo>
                      <a:cubicBezTo>
                        <a:pt x="318" y="493"/>
                        <a:pt x="176" y="493"/>
                        <a:pt x="88" y="406"/>
                      </a:cubicBezTo>
                      <a:cubicBezTo>
                        <a:pt x="0" y="318"/>
                        <a:pt x="0" y="175"/>
                        <a:pt x="88" y="88"/>
                      </a:cubicBezTo>
                      <a:cubicBezTo>
                        <a:pt x="176" y="0"/>
                        <a:pt x="318" y="0"/>
                        <a:pt x="406" y="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ṥlîďé">
                  <a:extLst>
                    <a:ext uri="{FF2B5EF4-FFF2-40B4-BE49-F238E27FC236}">
                      <a16:creationId xmlns:a16="http://schemas.microsoft.com/office/drawing/2014/main" id="{14A702F3-1D18-4251-84FC-D02F8ADBFF31}"/>
                    </a:ext>
                  </a:extLst>
                </p:cNvPr>
                <p:cNvSpPr/>
                <p:nvPr/>
              </p:nvSpPr>
              <p:spPr bwMode="auto">
                <a:xfrm>
                  <a:off x="1931280" y="3449464"/>
                  <a:ext cx="722779" cy="750027"/>
                </a:xfrm>
                <a:custGeom>
                  <a:avLst/>
                  <a:gdLst>
                    <a:gd name="T0" fmla="*/ 184 w 213"/>
                    <a:gd name="T1" fmla="*/ 148 h 221"/>
                    <a:gd name="T2" fmla="*/ 143 w 213"/>
                    <a:gd name="T3" fmla="*/ 98 h 221"/>
                    <a:gd name="T4" fmla="*/ 134 w 213"/>
                    <a:gd name="T5" fmla="*/ 31 h 221"/>
                    <a:gd name="T6" fmla="*/ 174 w 213"/>
                    <a:gd name="T7" fmla="*/ 86 h 221"/>
                    <a:gd name="T8" fmla="*/ 184 w 213"/>
                    <a:gd name="T9" fmla="*/ 148 h 221"/>
                    <a:gd name="T10" fmla="*/ 191 w 213"/>
                    <a:gd name="T11" fmla="*/ 77 h 221"/>
                    <a:gd name="T12" fmla="*/ 126 w 213"/>
                    <a:gd name="T13" fmla="*/ 6 h 221"/>
                    <a:gd name="T14" fmla="*/ 14 w 213"/>
                    <a:gd name="T15" fmla="*/ 120 h 221"/>
                    <a:gd name="T16" fmla="*/ 5 w 213"/>
                    <a:gd name="T17" fmla="*/ 153 h 221"/>
                    <a:gd name="T18" fmla="*/ 36 w 213"/>
                    <a:gd name="T19" fmla="*/ 170 h 221"/>
                    <a:gd name="T20" fmla="*/ 45 w 213"/>
                    <a:gd name="T21" fmla="*/ 167 h 221"/>
                    <a:gd name="T22" fmla="*/ 64 w 213"/>
                    <a:gd name="T23" fmla="*/ 178 h 221"/>
                    <a:gd name="T24" fmla="*/ 77 w 213"/>
                    <a:gd name="T25" fmla="*/ 209 h 221"/>
                    <a:gd name="T26" fmla="*/ 90 w 213"/>
                    <a:gd name="T27" fmla="*/ 219 h 221"/>
                    <a:gd name="T28" fmla="*/ 115 w 213"/>
                    <a:gd name="T29" fmla="*/ 210 h 221"/>
                    <a:gd name="T30" fmla="*/ 120 w 213"/>
                    <a:gd name="T31" fmla="*/ 199 h 221"/>
                    <a:gd name="T32" fmla="*/ 108 w 213"/>
                    <a:gd name="T33" fmla="*/ 189 h 221"/>
                    <a:gd name="T34" fmla="*/ 97 w 213"/>
                    <a:gd name="T35" fmla="*/ 163 h 221"/>
                    <a:gd name="T36" fmla="*/ 109 w 213"/>
                    <a:gd name="T37" fmla="*/ 150 h 221"/>
                    <a:gd name="T38" fmla="*/ 198 w 213"/>
                    <a:gd name="T39" fmla="*/ 172 h 221"/>
                    <a:gd name="T40" fmla="*/ 191 w 213"/>
                    <a:gd name="T41" fmla="*/ 77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3" h="221">
                      <a:moveTo>
                        <a:pt x="184" y="148"/>
                      </a:moveTo>
                      <a:cubicBezTo>
                        <a:pt x="181" y="150"/>
                        <a:pt x="158" y="132"/>
                        <a:pt x="143" y="98"/>
                      </a:cubicBezTo>
                      <a:cubicBezTo>
                        <a:pt x="129" y="64"/>
                        <a:pt x="131" y="32"/>
                        <a:pt x="134" y="31"/>
                      </a:cubicBezTo>
                      <a:cubicBezTo>
                        <a:pt x="137" y="30"/>
                        <a:pt x="160" y="52"/>
                        <a:pt x="174" y="86"/>
                      </a:cubicBezTo>
                      <a:cubicBezTo>
                        <a:pt x="189" y="120"/>
                        <a:pt x="188" y="147"/>
                        <a:pt x="184" y="148"/>
                      </a:cubicBezTo>
                      <a:close/>
                      <a:moveTo>
                        <a:pt x="191" y="77"/>
                      </a:moveTo>
                      <a:cubicBezTo>
                        <a:pt x="172" y="34"/>
                        <a:pt x="142" y="0"/>
                        <a:pt x="126" y="6"/>
                      </a:cubicBezTo>
                      <a:cubicBezTo>
                        <a:pt x="100" y="17"/>
                        <a:pt x="142" y="68"/>
                        <a:pt x="14" y="120"/>
                      </a:cubicBezTo>
                      <a:cubicBezTo>
                        <a:pt x="3" y="124"/>
                        <a:pt x="0" y="142"/>
                        <a:pt x="5" y="153"/>
                      </a:cubicBezTo>
                      <a:cubicBezTo>
                        <a:pt x="9" y="164"/>
                        <a:pt x="25" y="174"/>
                        <a:pt x="36" y="170"/>
                      </a:cubicBezTo>
                      <a:cubicBezTo>
                        <a:pt x="38" y="169"/>
                        <a:pt x="45" y="167"/>
                        <a:pt x="45" y="167"/>
                      </a:cubicBezTo>
                      <a:cubicBezTo>
                        <a:pt x="52" y="177"/>
                        <a:pt x="61" y="171"/>
                        <a:pt x="64" y="178"/>
                      </a:cubicBezTo>
                      <a:cubicBezTo>
                        <a:pt x="67" y="186"/>
                        <a:pt x="75" y="204"/>
                        <a:pt x="77" y="209"/>
                      </a:cubicBezTo>
                      <a:cubicBezTo>
                        <a:pt x="80" y="215"/>
                        <a:pt x="86" y="221"/>
                        <a:pt x="90" y="219"/>
                      </a:cubicBezTo>
                      <a:cubicBezTo>
                        <a:pt x="94" y="218"/>
                        <a:pt x="109" y="212"/>
                        <a:pt x="115" y="210"/>
                      </a:cubicBezTo>
                      <a:cubicBezTo>
                        <a:pt x="120" y="208"/>
                        <a:pt x="121" y="203"/>
                        <a:pt x="120" y="199"/>
                      </a:cubicBezTo>
                      <a:cubicBezTo>
                        <a:pt x="118" y="195"/>
                        <a:pt x="110" y="194"/>
                        <a:pt x="108" y="189"/>
                      </a:cubicBezTo>
                      <a:cubicBezTo>
                        <a:pt x="106" y="184"/>
                        <a:pt x="99" y="168"/>
                        <a:pt x="97" y="163"/>
                      </a:cubicBezTo>
                      <a:cubicBezTo>
                        <a:pt x="94" y="156"/>
                        <a:pt x="100" y="151"/>
                        <a:pt x="109" y="150"/>
                      </a:cubicBezTo>
                      <a:cubicBezTo>
                        <a:pt x="167" y="144"/>
                        <a:pt x="178" y="180"/>
                        <a:pt x="198" y="172"/>
                      </a:cubicBezTo>
                      <a:cubicBezTo>
                        <a:pt x="213" y="166"/>
                        <a:pt x="210" y="121"/>
                        <a:pt x="191" y="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8" name="î$1id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7357334" y="1795559"/>
              <a:ext cx="3845940" cy="57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/>
                <a:t>社群的基础流量都是来自于线下门店，通过奖品和福利的诱饵吸引用户入群。</a:t>
              </a:r>
              <a:endParaRPr lang="en-US" altLang="zh-CN" sz="1100" dirty="0"/>
            </a:p>
          </p:txBody>
        </p:sp>
        <p:sp>
          <p:nvSpPr>
            <p:cNvPr id="9" name="íṣ1ïḍè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7256316" y="1359566"/>
              <a:ext cx="384594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>
                <a:spcBef>
                  <a:spcPct val="0"/>
                </a:spcBef>
              </a:pPr>
              <a:r>
                <a:rPr lang="zh-CN" altLang="en-US" b="1" dirty="0"/>
                <a:t>线下门店导流</a:t>
              </a:r>
              <a:endParaRPr lang="en-US" altLang="zh-CN" b="1" dirty="0"/>
            </a:p>
          </p:txBody>
        </p:sp>
        <p:sp>
          <p:nvSpPr>
            <p:cNvPr id="10" name="isļîde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7357334" y="2967602"/>
              <a:ext cx="3845940" cy="57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/>
                <a:t>通过像自如，蛋壳这样的租房企业社群，做宣传推广，引流到社群</a:t>
              </a:r>
              <a:r>
                <a:rPr lang="en-US" altLang="zh-CN" sz="1100" dirty="0"/>
                <a:t>.</a:t>
              </a:r>
              <a:endParaRPr lang="zh-CN" altLang="en-US" sz="1100" dirty="0"/>
            </a:p>
          </p:txBody>
        </p:sp>
        <p:sp>
          <p:nvSpPr>
            <p:cNvPr id="11" name="isḻïde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7357334" y="2576043"/>
              <a:ext cx="384594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400">
                <a:spcBef>
                  <a:spcPct val="0"/>
                </a:spcBef>
              </a:pPr>
              <a:r>
                <a:rPr lang="zh-CN" altLang="en-US" b="1" dirty="0"/>
                <a:t>其他小区社群导流</a:t>
              </a:r>
              <a:endParaRPr lang="en-US" altLang="zh-CN" b="1" dirty="0"/>
            </a:p>
          </p:txBody>
        </p:sp>
        <p:sp>
          <p:nvSpPr>
            <p:cNvPr id="12" name="íṣ1ïḑ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7357334" y="4139645"/>
              <a:ext cx="3845940" cy="57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/>
                <a:t>让进群的用户拉人，拉满</a:t>
              </a:r>
              <a:r>
                <a:rPr lang="en-US" altLang="zh-CN" dirty="0"/>
                <a:t>10</a:t>
              </a:r>
              <a:r>
                <a:rPr lang="zh-CN" altLang="en-US" dirty="0"/>
                <a:t>人获得奖励</a:t>
              </a:r>
              <a:endParaRPr lang="en-US" altLang="zh-CN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/>
                <a:t>通过群满多少人的方法来抽取奖励。</a:t>
              </a:r>
              <a:endParaRPr lang="zh-CN" altLang="en-US" sz="1100" dirty="0"/>
            </a:p>
          </p:txBody>
        </p:sp>
        <p:sp>
          <p:nvSpPr>
            <p:cNvPr id="13" name="ïšḷîḍè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7357334" y="3748086"/>
              <a:ext cx="384594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/>
                <a:t>社群裂变</a:t>
              </a:r>
              <a:endParaRPr lang="en-US" altLang="zh-CN" b="1" dirty="0"/>
            </a:p>
          </p:txBody>
        </p:sp>
        <p:sp>
          <p:nvSpPr>
            <p:cNvPr id="14" name="ïşḷíḍê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7357334" y="5311689"/>
              <a:ext cx="3845940" cy="57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/>
                <a:t>吸引更多人群参与活动</a:t>
              </a:r>
              <a:endParaRPr lang="en-US" altLang="zh-CN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/>
                <a:t>回馈粉丝</a:t>
              </a:r>
              <a:endParaRPr lang="zh-CN" altLang="en-US" sz="1100" dirty="0"/>
            </a:p>
          </p:txBody>
        </p:sp>
        <p:sp>
          <p:nvSpPr>
            <p:cNvPr id="15" name="ïṡḷíḍè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7357334" y="4920130"/>
              <a:ext cx="384594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/>
                <a:t>朋友圈集赞</a:t>
              </a:r>
              <a:endParaRPr lang="en-US" altLang="zh-CN" b="1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653250B-AB93-4828-9C40-B90AEA0A36DC}"/>
                </a:ext>
              </a:extLst>
            </p:cNvPr>
            <p:cNvCxnSpPr/>
            <p:nvPr/>
          </p:nvCxnSpPr>
          <p:spPr>
            <a:xfrm>
              <a:off x="7457256" y="2471820"/>
              <a:ext cx="364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E7EFF51-A94D-40BB-ACA2-3415168FF862}"/>
                </a:ext>
              </a:extLst>
            </p:cNvPr>
            <p:cNvCxnSpPr/>
            <p:nvPr/>
          </p:nvCxnSpPr>
          <p:spPr>
            <a:xfrm>
              <a:off x="7457804" y="3643863"/>
              <a:ext cx="364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B25D39B-53B7-41A6-A97E-545C7B1C370C}"/>
                </a:ext>
              </a:extLst>
            </p:cNvPr>
            <p:cNvCxnSpPr/>
            <p:nvPr/>
          </p:nvCxnSpPr>
          <p:spPr>
            <a:xfrm>
              <a:off x="7458352" y="4815906"/>
              <a:ext cx="364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E40D39C-1CBD-49CB-AA2D-CADEE6EF759B}"/>
                </a:ext>
              </a:extLst>
            </p:cNvPr>
            <p:cNvCxnSpPr>
              <a:stCxn id="42" idx="6"/>
            </p:cNvCxnSpPr>
            <p:nvPr/>
          </p:nvCxnSpPr>
          <p:spPr>
            <a:xfrm flipV="1">
              <a:off x="5878817" y="2081579"/>
              <a:ext cx="1332261" cy="631386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690178C-B6CB-41DC-91DD-43EB8E9C2B2F}"/>
                </a:ext>
              </a:extLst>
            </p:cNvPr>
            <p:cNvCxnSpPr>
              <a:stCxn id="41" idx="3"/>
              <a:endCxn id="10" idx="1"/>
            </p:cNvCxnSpPr>
            <p:nvPr/>
          </p:nvCxnSpPr>
          <p:spPr>
            <a:xfrm flipV="1">
              <a:off x="5878817" y="3253621"/>
              <a:ext cx="1478517" cy="91578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7B8608E-0F73-42A6-92BC-EE02E4234DB0}"/>
                </a:ext>
              </a:extLst>
            </p:cNvPr>
            <p:cNvCxnSpPr>
              <a:stCxn id="33" idx="4"/>
              <a:endCxn id="12" idx="1"/>
            </p:cNvCxnSpPr>
            <p:nvPr/>
          </p:nvCxnSpPr>
          <p:spPr>
            <a:xfrm>
              <a:off x="5878817" y="3977036"/>
              <a:ext cx="1478517" cy="448628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8F3807F-7747-41CD-8747-148F1F3AD2EF}"/>
                </a:ext>
              </a:extLst>
            </p:cNvPr>
            <p:cNvCxnSpPr>
              <a:stCxn id="40" idx="6"/>
              <a:endCxn id="14" idx="1"/>
            </p:cNvCxnSpPr>
            <p:nvPr/>
          </p:nvCxnSpPr>
          <p:spPr>
            <a:xfrm>
              <a:off x="5878817" y="4577629"/>
              <a:ext cx="1478517" cy="1020079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íṣ1iḋé">
            <a:extLst>
              <a:ext uri="{FF2B5EF4-FFF2-40B4-BE49-F238E27FC236}">
                <a16:creationId xmlns:a16="http://schemas.microsoft.com/office/drawing/2014/main" id="{2A2DE9A3-D955-48BE-8367-FB0155E804C3}"/>
              </a:ext>
            </a:extLst>
          </p:cNvPr>
          <p:cNvSpPr/>
          <p:nvPr/>
        </p:nvSpPr>
        <p:spPr bwMode="auto">
          <a:xfrm>
            <a:off x="5024245" y="4425664"/>
            <a:ext cx="425927" cy="390242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5" name="íšļíďê">
            <a:extLst>
              <a:ext uri="{FF2B5EF4-FFF2-40B4-BE49-F238E27FC236}">
                <a16:creationId xmlns:a16="http://schemas.microsoft.com/office/drawing/2014/main" id="{567FDB4B-7A33-454E-80A3-BCF1DD507F3D}"/>
              </a:ext>
            </a:extLst>
          </p:cNvPr>
          <p:cNvSpPr/>
          <p:nvPr/>
        </p:nvSpPr>
        <p:spPr bwMode="auto">
          <a:xfrm>
            <a:off x="4968213" y="3108587"/>
            <a:ext cx="481959" cy="429557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88862 h 440259"/>
              <a:gd name="T31" fmla="*/ 88862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08" h="4896">
                <a:moveTo>
                  <a:pt x="6608" y="638"/>
                </a:moveTo>
                <a:lnTo>
                  <a:pt x="6608" y="2638"/>
                </a:lnTo>
                <a:cubicBezTo>
                  <a:pt x="6608" y="2638"/>
                  <a:pt x="6180" y="2723"/>
                  <a:pt x="6092" y="2734"/>
                </a:cubicBezTo>
                <a:cubicBezTo>
                  <a:pt x="6004" y="2745"/>
                  <a:pt x="5728" y="2834"/>
                  <a:pt x="5528" y="2642"/>
                </a:cubicBezTo>
                <a:cubicBezTo>
                  <a:pt x="5219" y="2346"/>
                  <a:pt x="4122" y="1254"/>
                  <a:pt x="4122" y="1254"/>
                </a:cubicBezTo>
                <a:cubicBezTo>
                  <a:pt x="4122" y="1254"/>
                  <a:pt x="3932" y="1069"/>
                  <a:pt x="3629" y="1229"/>
                </a:cubicBezTo>
                <a:cubicBezTo>
                  <a:pt x="3350" y="1376"/>
                  <a:pt x="2936" y="1592"/>
                  <a:pt x="2764" y="1675"/>
                </a:cubicBezTo>
                <a:cubicBezTo>
                  <a:pt x="2437" y="1849"/>
                  <a:pt x="2167" y="1574"/>
                  <a:pt x="2167" y="1364"/>
                </a:cubicBezTo>
                <a:cubicBezTo>
                  <a:pt x="2167" y="1201"/>
                  <a:pt x="2269" y="1090"/>
                  <a:pt x="2414" y="1009"/>
                </a:cubicBezTo>
                <a:cubicBezTo>
                  <a:pt x="2808" y="770"/>
                  <a:pt x="3637" y="305"/>
                  <a:pt x="3983" y="121"/>
                </a:cubicBezTo>
                <a:cubicBezTo>
                  <a:pt x="4193" y="9"/>
                  <a:pt x="4344" y="0"/>
                  <a:pt x="4633" y="243"/>
                </a:cubicBezTo>
                <a:cubicBezTo>
                  <a:pt x="4988" y="541"/>
                  <a:pt x="5304" y="814"/>
                  <a:pt x="5304" y="814"/>
                </a:cubicBezTo>
                <a:cubicBezTo>
                  <a:pt x="5304" y="814"/>
                  <a:pt x="5407" y="900"/>
                  <a:pt x="5571" y="865"/>
                </a:cubicBezTo>
                <a:cubicBezTo>
                  <a:pt x="5975" y="780"/>
                  <a:pt x="6608" y="638"/>
                  <a:pt x="6608" y="638"/>
                </a:cubicBezTo>
                <a:close/>
                <a:moveTo>
                  <a:pt x="2241" y="4027"/>
                </a:moveTo>
                <a:cubicBezTo>
                  <a:pt x="2294" y="3891"/>
                  <a:pt x="2277" y="3738"/>
                  <a:pt x="2175" y="3633"/>
                </a:cubicBezTo>
                <a:cubicBezTo>
                  <a:pt x="2083" y="3540"/>
                  <a:pt x="1950" y="3515"/>
                  <a:pt x="1822" y="3544"/>
                </a:cubicBezTo>
                <a:cubicBezTo>
                  <a:pt x="1858" y="3418"/>
                  <a:pt x="1838" y="3283"/>
                  <a:pt x="1746" y="3188"/>
                </a:cubicBezTo>
                <a:cubicBezTo>
                  <a:pt x="1654" y="3095"/>
                  <a:pt x="1521" y="3070"/>
                  <a:pt x="1394" y="3099"/>
                </a:cubicBezTo>
                <a:cubicBezTo>
                  <a:pt x="1429" y="2973"/>
                  <a:pt x="1409" y="2838"/>
                  <a:pt x="1317" y="2744"/>
                </a:cubicBezTo>
                <a:cubicBezTo>
                  <a:pt x="1173" y="2596"/>
                  <a:pt x="924" y="2602"/>
                  <a:pt x="760" y="2758"/>
                </a:cubicBezTo>
                <a:cubicBezTo>
                  <a:pt x="597" y="2915"/>
                  <a:pt x="492" y="3198"/>
                  <a:pt x="638" y="3365"/>
                </a:cubicBezTo>
                <a:cubicBezTo>
                  <a:pt x="783" y="3531"/>
                  <a:pt x="950" y="3430"/>
                  <a:pt x="1077" y="3401"/>
                </a:cubicBezTo>
                <a:cubicBezTo>
                  <a:pt x="1042" y="3527"/>
                  <a:pt x="936" y="3645"/>
                  <a:pt x="1066" y="3810"/>
                </a:cubicBezTo>
                <a:cubicBezTo>
                  <a:pt x="1197" y="3975"/>
                  <a:pt x="1378" y="3875"/>
                  <a:pt x="1506" y="3846"/>
                </a:cubicBezTo>
                <a:cubicBezTo>
                  <a:pt x="1470" y="3972"/>
                  <a:pt x="1369" y="4101"/>
                  <a:pt x="1494" y="4254"/>
                </a:cubicBezTo>
                <a:cubicBezTo>
                  <a:pt x="1621" y="4408"/>
                  <a:pt x="1829" y="4326"/>
                  <a:pt x="1966" y="4283"/>
                </a:cubicBezTo>
                <a:cubicBezTo>
                  <a:pt x="1913" y="4419"/>
                  <a:pt x="1799" y="4566"/>
                  <a:pt x="1945" y="4730"/>
                </a:cubicBezTo>
                <a:cubicBezTo>
                  <a:pt x="2090" y="4896"/>
                  <a:pt x="2426" y="4819"/>
                  <a:pt x="2590" y="4663"/>
                </a:cubicBezTo>
                <a:cubicBezTo>
                  <a:pt x="2753" y="4506"/>
                  <a:pt x="2769" y="4258"/>
                  <a:pt x="2625" y="4110"/>
                </a:cubicBezTo>
                <a:cubicBezTo>
                  <a:pt x="2526" y="4008"/>
                  <a:pt x="2378" y="3985"/>
                  <a:pt x="2241" y="4027"/>
                </a:cubicBezTo>
                <a:close/>
                <a:moveTo>
                  <a:pt x="5233" y="2987"/>
                </a:moveTo>
                <a:cubicBezTo>
                  <a:pt x="4047" y="1802"/>
                  <a:pt x="4605" y="2359"/>
                  <a:pt x="3967" y="1720"/>
                </a:cubicBezTo>
                <a:cubicBezTo>
                  <a:pt x="3967" y="1720"/>
                  <a:pt x="3775" y="1529"/>
                  <a:pt x="3523" y="1640"/>
                </a:cubicBezTo>
                <a:cubicBezTo>
                  <a:pt x="3346" y="1718"/>
                  <a:pt x="3117" y="1824"/>
                  <a:pt x="2945" y="1905"/>
                </a:cubicBezTo>
                <a:cubicBezTo>
                  <a:pt x="2757" y="2004"/>
                  <a:pt x="2621" y="2034"/>
                  <a:pt x="2557" y="2034"/>
                </a:cubicBezTo>
                <a:cubicBezTo>
                  <a:pt x="2192" y="2031"/>
                  <a:pt x="1896" y="1738"/>
                  <a:pt x="1896" y="1373"/>
                </a:cubicBezTo>
                <a:cubicBezTo>
                  <a:pt x="1896" y="1137"/>
                  <a:pt x="2022" y="931"/>
                  <a:pt x="2209" y="814"/>
                </a:cubicBezTo>
                <a:cubicBezTo>
                  <a:pt x="2472" y="632"/>
                  <a:pt x="3078" y="310"/>
                  <a:pt x="3078" y="310"/>
                </a:cubicBezTo>
                <a:cubicBezTo>
                  <a:pt x="3078" y="310"/>
                  <a:pt x="2894" y="76"/>
                  <a:pt x="2489" y="76"/>
                </a:cubicBezTo>
                <a:cubicBezTo>
                  <a:pt x="2085" y="76"/>
                  <a:pt x="1240" y="629"/>
                  <a:pt x="1240" y="629"/>
                </a:cubicBezTo>
                <a:cubicBezTo>
                  <a:pt x="1240" y="629"/>
                  <a:pt x="1000" y="783"/>
                  <a:pt x="659" y="644"/>
                </a:cubicBezTo>
                <a:lnTo>
                  <a:pt x="0" y="415"/>
                </a:lnTo>
                <a:lnTo>
                  <a:pt x="0" y="2704"/>
                </a:lnTo>
                <a:cubicBezTo>
                  <a:pt x="0" y="2704"/>
                  <a:pt x="188" y="2758"/>
                  <a:pt x="357" y="2827"/>
                </a:cubicBezTo>
                <a:cubicBezTo>
                  <a:pt x="395" y="2719"/>
                  <a:pt x="457" y="2618"/>
                  <a:pt x="542" y="2535"/>
                </a:cubicBezTo>
                <a:cubicBezTo>
                  <a:pt x="822" y="2268"/>
                  <a:pt x="1287" y="2265"/>
                  <a:pt x="1542" y="2528"/>
                </a:cubicBezTo>
                <a:cubicBezTo>
                  <a:pt x="1619" y="2608"/>
                  <a:pt x="1673" y="2703"/>
                  <a:pt x="1700" y="2808"/>
                </a:cubicBezTo>
                <a:cubicBezTo>
                  <a:pt x="1803" y="2840"/>
                  <a:pt x="1896" y="2896"/>
                  <a:pt x="1971" y="2973"/>
                </a:cubicBezTo>
                <a:cubicBezTo>
                  <a:pt x="2048" y="3053"/>
                  <a:pt x="2101" y="3148"/>
                  <a:pt x="2129" y="3253"/>
                </a:cubicBezTo>
                <a:cubicBezTo>
                  <a:pt x="2231" y="3285"/>
                  <a:pt x="2324" y="3341"/>
                  <a:pt x="2399" y="3418"/>
                </a:cubicBezTo>
                <a:cubicBezTo>
                  <a:pt x="2484" y="3505"/>
                  <a:pt x="2540" y="3611"/>
                  <a:pt x="2566" y="3725"/>
                </a:cubicBezTo>
                <a:cubicBezTo>
                  <a:pt x="2674" y="3756"/>
                  <a:pt x="2771" y="3814"/>
                  <a:pt x="2849" y="3894"/>
                </a:cubicBezTo>
                <a:cubicBezTo>
                  <a:pt x="3002" y="4051"/>
                  <a:pt x="3056" y="4265"/>
                  <a:pt x="3023" y="4471"/>
                </a:cubicBezTo>
                <a:cubicBezTo>
                  <a:pt x="3024" y="4471"/>
                  <a:pt x="3024" y="4471"/>
                  <a:pt x="3024" y="4472"/>
                </a:cubicBezTo>
                <a:cubicBezTo>
                  <a:pt x="3027" y="4475"/>
                  <a:pt x="3119" y="4578"/>
                  <a:pt x="3177" y="4636"/>
                </a:cubicBezTo>
                <a:cubicBezTo>
                  <a:pt x="3290" y="4749"/>
                  <a:pt x="3475" y="4749"/>
                  <a:pt x="3588" y="4636"/>
                </a:cubicBezTo>
                <a:cubicBezTo>
                  <a:pt x="3700" y="4523"/>
                  <a:pt x="3701" y="4339"/>
                  <a:pt x="3588" y="4225"/>
                </a:cubicBezTo>
                <a:cubicBezTo>
                  <a:pt x="3584" y="4221"/>
                  <a:pt x="3180" y="3799"/>
                  <a:pt x="3213" y="3766"/>
                </a:cubicBezTo>
                <a:cubicBezTo>
                  <a:pt x="3245" y="3734"/>
                  <a:pt x="3759" y="4269"/>
                  <a:pt x="3769" y="4279"/>
                </a:cubicBezTo>
                <a:cubicBezTo>
                  <a:pt x="3882" y="4391"/>
                  <a:pt x="4066" y="4391"/>
                  <a:pt x="4179" y="4279"/>
                </a:cubicBezTo>
                <a:cubicBezTo>
                  <a:pt x="4292" y="4166"/>
                  <a:pt x="4292" y="3981"/>
                  <a:pt x="4179" y="3868"/>
                </a:cubicBezTo>
                <a:cubicBezTo>
                  <a:pt x="4174" y="3863"/>
                  <a:pt x="4151" y="3841"/>
                  <a:pt x="4142" y="3832"/>
                </a:cubicBezTo>
                <a:cubicBezTo>
                  <a:pt x="4142" y="3832"/>
                  <a:pt x="3632" y="3378"/>
                  <a:pt x="3671" y="3339"/>
                </a:cubicBezTo>
                <a:cubicBezTo>
                  <a:pt x="3710" y="3300"/>
                  <a:pt x="4343" y="3891"/>
                  <a:pt x="4345" y="3891"/>
                </a:cubicBezTo>
                <a:cubicBezTo>
                  <a:pt x="4458" y="3993"/>
                  <a:pt x="4634" y="3992"/>
                  <a:pt x="4743" y="3883"/>
                </a:cubicBezTo>
                <a:cubicBezTo>
                  <a:pt x="4850" y="3776"/>
                  <a:pt x="4852" y="3608"/>
                  <a:pt x="4758" y="3494"/>
                </a:cubicBezTo>
                <a:cubicBezTo>
                  <a:pt x="4756" y="3488"/>
                  <a:pt x="4275" y="2986"/>
                  <a:pt x="4312" y="2948"/>
                </a:cubicBezTo>
                <a:cubicBezTo>
                  <a:pt x="4351" y="2910"/>
                  <a:pt x="4826" y="3400"/>
                  <a:pt x="4827" y="3401"/>
                </a:cubicBezTo>
                <a:cubicBezTo>
                  <a:pt x="4940" y="3513"/>
                  <a:pt x="5124" y="3513"/>
                  <a:pt x="5238" y="3401"/>
                </a:cubicBezTo>
                <a:cubicBezTo>
                  <a:pt x="5350" y="3288"/>
                  <a:pt x="5350" y="3103"/>
                  <a:pt x="5238" y="2990"/>
                </a:cubicBezTo>
                <a:cubicBezTo>
                  <a:pt x="5236" y="2989"/>
                  <a:pt x="5234" y="2988"/>
                  <a:pt x="5233" y="29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11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EFD16-353E-491E-81DF-1B61AF7A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营销活动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003694-519F-4E1C-B17D-F665CB1E8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733" y="6235699"/>
            <a:ext cx="4114800" cy="206381"/>
          </a:xfrm>
        </p:spPr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5129A1-1E02-4B7C-A831-D01E034F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ea4f99fe-10ef-4949-bec0-1a0036f4c30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4E3F9EA-B125-443D-8EE6-4AE90012928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2348" y="1463070"/>
            <a:ext cx="12194348" cy="5425524"/>
            <a:chOff x="-2349" y="1449000"/>
            <a:chExt cx="12194348" cy="5425524"/>
          </a:xfrm>
        </p:grpSpPr>
        <p:sp>
          <p:nvSpPr>
            <p:cNvPr id="6" name="ïşļíḋê">
              <a:extLst>
                <a:ext uri="{FF2B5EF4-FFF2-40B4-BE49-F238E27FC236}">
                  <a16:creationId xmlns:a16="http://schemas.microsoft.com/office/drawing/2014/main" id="{E4199744-ED81-46FC-8254-C621476221DD}"/>
                </a:ext>
              </a:extLst>
            </p:cNvPr>
            <p:cNvSpPr/>
            <p:nvPr/>
          </p:nvSpPr>
          <p:spPr>
            <a:xfrm rot="16200000">
              <a:off x="5159563" y="-157912"/>
              <a:ext cx="1870524" cy="1219434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/>
            <a:lstStyle/>
            <a:p>
              <a:pPr algn="ctr"/>
              <a:endParaRPr dirty="0"/>
            </a:p>
          </p:txBody>
        </p:sp>
        <p:sp>
          <p:nvSpPr>
            <p:cNvPr id="7" name="ï$1íďè">
              <a:extLst>
                <a:ext uri="{FF2B5EF4-FFF2-40B4-BE49-F238E27FC236}">
                  <a16:creationId xmlns:a16="http://schemas.microsoft.com/office/drawing/2014/main" id="{87D36B88-7985-4BB8-BCDF-5BEB7CA2EE44}"/>
                </a:ext>
              </a:extLst>
            </p:cNvPr>
            <p:cNvSpPr/>
            <p:nvPr/>
          </p:nvSpPr>
          <p:spPr bwMode="auto">
            <a:xfrm>
              <a:off x="8504067" y="1449000"/>
              <a:ext cx="3021183" cy="1506036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lIns="90000" tIns="46800" rIns="90000" bIns="46800" anchor="ctr"/>
            <a:lstStyle/>
            <a:p>
              <a:pPr algn="ctr"/>
              <a:endParaRPr/>
            </a:p>
          </p:txBody>
        </p:sp>
        <p:sp>
          <p:nvSpPr>
            <p:cNvPr id="8" name="iṧḷîḓe">
              <a:extLst>
                <a:ext uri="{FF2B5EF4-FFF2-40B4-BE49-F238E27FC236}">
                  <a16:creationId xmlns:a16="http://schemas.microsoft.com/office/drawing/2014/main" id="{F0457F44-8F18-4C7E-8E04-AB6A1C84E644}"/>
                </a:ext>
              </a:extLst>
            </p:cNvPr>
            <p:cNvSpPr/>
            <p:nvPr/>
          </p:nvSpPr>
          <p:spPr bwMode="auto">
            <a:xfrm flipV="1">
              <a:off x="5887303" y="2955036"/>
              <a:ext cx="3021183" cy="1506036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lIns="90000" tIns="46800" rIns="90000" bIns="46800" anchor="ctr"/>
            <a:lstStyle/>
            <a:p>
              <a:pPr algn="ctr"/>
              <a:endParaRPr/>
            </a:p>
          </p:txBody>
        </p:sp>
        <p:sp>
          <p:nvSpPr>
            <p:cNvPr id="9" name="ïşľïḍê">
              <a:extLst>
                <a:ext uri="{FF2B5EF4-FFF2-40B4-BE49-F238E27FC236}">
                  <a16:creationId xmlns:a16="http://schemas.microsoft.com/office/drawing/2014/main" id="{BA14C941-182C-48AE-9527-94B61CEA8678}"/>
                </a:ext>
              </a:extLst>
            </p:cNvPr>
            <p:cNvSpPr/>
            <p:nvPr/>
          </p:nvSpPr>
          <p:spPr bwMode="auto">
            <a:xfrm>
              <a:off x="3272238" y="1449000"/>
              <a:ext cx="3021183" cy="1506036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lIns="90000" tIns="46800" rIns="90000" bIns="46800" anchor="ctr"/>
            <a:lstStyle/>
            <a:p>
              <a:pPr algn="ctr"/>
              <a:endParaRPr/>
            </a:p>
          </p:txBody>
        </p:sp>
        <p:sp>
          <p:nvSpPr>
            <p:cNvPr id="10" name="íṧ1ïḓê">
              <a:extLst>
                <a:ext uri="{FF2B5EF4-FFF2-40B4-BE49-F238E27FC236}">
                  <a16:creationId xmlns:a16="http://schemas.microsoft.com/office/drawing/2014/main" id="{18652CC4-C484-407B-8399-9AEB4EA92F36}"/>
                </a:ext>
              </a:extLst>
            </p:cNvPr>
            <p:cNvSpPr/>
            <p:nvPr/>
          </p:nvSpPr>
          <p:spPr bwMode="auto">
            <a:xfrm>
              <a:off x="658714" y="1449000"/>
              <a:ext cx="3021183" cy="1506036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/>
            <a:lstStyle/>
            <a:p>
              <a:pPr algn="ctr"/>
              <a:endParaRPr/>
            </a:p>
          </p:txBody>
        </p:sp>
        <p:sp>
          <p:nvSpPr>
            <p:cNvPr id="11" name="išlîḍe">
              <a:extLst>
                <a:ext uri="{FF2B5EF4-FFF2-40B4-BE49-F238E27FC236}">
                  <a16:creationId xmlns:a16="http://schemas.microsoft.com/office/drawing/2014/main" id="{1EB932DB-568B-4DE3-A050-2C25E7C72964}"/>
                </a:ext>
              </a:extLst>
            </p:cNvPr>
            <p:cNvSpPr/>
            <p:nvPr/>
          </p:nvSpPr>
          <p:spPr bwMode="auto">
            <a:xfrm flipV="1">
              <a:off x="658714" y="2955036"/>
              <a:ext cx="3021183" cy="1506036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lIns="90000" tIns="46800" rIns="90000" bIns="46800" anchor="ctr"/>
            <a:lstStyle/>
            <a:p>
              <a:pPr algn="ctr"/>
              <a:endParaRPr/>
            </a:p>
          </p:txBody>
        </p:sp>
        <p:sp>
          <p:nvSpPr>
            <p:cNvPr id="12" name="îṧlîdé">
              <a:extLst>
                <a:ext uri="{FF2B5EF4-FFF2-40B4-BE49-F238E27FC236}">
                  <a16:creationId xmlns:a16="http://schemas.microsoft.com/office/drawing/2014/main" id="{0D8D804A-8AB8-43D6-86D4-9BB01D98F370}"/>
                </a:ext>
              </a:extLst>
            </p:cNvPr>
            <p:cNvSpPr/>
            <p:nvPr/>
          </p:nvSpPr>
          <p:spPr bwMode="auto">
            <a:xfrm flipV="1">
              <a:off x="3272238" y="2955036"/>
              <a:ext cx="3021183" cy="1506036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90000" tIns="46800" rIns="90000" bIns="46800" anchor="ctr"/>
            <a:lstStyle/>
            <a:p>
              <a:pPr algn="ctr"/>
              <a:endParaRPr/>
            </a:p>
          </p:txBody>
        </p:sp>
        <p:sp>
          <p:nvSpPr>
            <p:cNvPr id="13" name="îṧlïḍê">
              <a:extLst>
                <a:ext uri="{FF2B5EF4-FFF2-40B4-BE49-F238E27FC236}">
                  <a16:creationId xmlns:a16="http://schemas.microsoft.com/office/drawing/2014/main" id="{7F8F9971-289C-4A3B-B140-A91D807A8C6E}"/>
                </a:ext>
              </a:extLst>
            </p:cNvPr>
            <p:cNvSpPr/>
            <p:nvPr/>
          </p:nvSpPr>
          <p:spPr bwMode="auto">
            <a:xfrm>
              <a:off x="5887303" y="1449000"/>
              <a:ext cx="3021183" cy="1506036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90000" tIns="46800" rIns="90000" bIns="46800" anchor="ctr"/>
            <a:lstStyle/>
            <a:p>
              <a:pPr algn="ctr"/>
              <a:endParaRPr/>
            </a:p>
          </p:txBody>
        </p:sp>
        <p:sp>
          <p:nvSpPr>
            <p:cNvPr id="14" name="ïsḻiḍê">
              <a:extLst>
                <a:ext uri="{FF2B5EF4-FFF2-40B4-BE49-F238E27FC236}">
                  <a16:creationId xmlns:a16="http://schemas.microsoft.com/office/drawing/2014/main" id="{5BA2E4A2-8A49-48A8-AD98-496D5ACAF1C2}"/>
                </a:ext>
              </a:extLst>
            </p:cNvPr>
            <p:cNvSpPr/>
            <p:nvPr/>
          </p:nvSpPr>
          <p:spPr bwMode="auto">
            <a:xfrm flipV="1">
              <a:off x="8504067" y="2955036"/>
              <a:ext cx="3021183" cy="1506036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90000" tIns="46800" rIns="90000" bIns="46800" anchor="ctr"/>
            <a:lstStyle/>
            <a:p>
              <a:pPr algn="ctr"/>
              <a:endParaRPr/>
            </a:p>
          </p:txBody>
        </p:sp>
        <p:sp>
          <p:nvSpPr>
            <p:cNvPr id="15" name="ïsľïďè">
              <a:extLst>
                <a:ext uri="{FF2B5EF4-FFF2-40B4-BE49-F238E27FC236}">
                  <a16:creationId xmlns:a16="http://schemas.microsoft.com/office/drawing/2014/main" id="{AD3EDA40-7D70-45F7-9C7E-FC659FEC4496}"/>
                </a:ext>
              </a:extLst>
            </p:cNvPr>
            <p:cNvSpPr txBox="1"/>
            <p:nvPr/>
          </p:nvSpPr>
          <p:spPr>
            <a:xfrm>
              <a:off x="1300309" y="2731986"/>
              <a:ext cx="1737992" cy="50484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/>
              <a:r>
                <a:rPr lang="zh-CN" altLang="en-US" sz="1600" b="1" dirty="0"/>
                <a:t>打情感牌</a:t>
              </a:r>
              <a:endParaRPr lang="zh-CN" altLang="en-US" sz="1400" b="1" dirty="0"/>
            </a:p>
          </p:txBody>
        </p:sp>
        <p:sp>
          <p:nvSpPr>
            <p:cNvPr id="16" name="îsľiḍe">
              <a:extLst>
                <a:ext uri="{FF2B5EF4-FFF2-40B4-BE49-F238E27FC236}">
                  <a16:creationId xmlns:a16="http://schemas.microsoft.com/office/drawing/2014/main" id="{1CF95547-9E80-4696-9DC4-63EA9ABE8731}"/>
                </a:ext>
              </a:extLst>
            </p:cNvPr>
            <p:cNvSpPr txBox="1"/>
            <p:nvPr/>
          </p:nvSpPr>
          <p:spPr>
            <a:xfrm>
              <a:off x="3935136" y="2731986"/>
              <a:ext cx="1737992" cy="50484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/>
              <a:r>
                <a:rPr lang="zh-CN" altLang="en-US" sz="1600" b="1" dirty="0"/>
                <a:t>惊喜效应</a:t>
              </a:r>
              <a:endParaRPr lang="zh-CN" altLang="en-US" sz="1400" b="1" dirty="0"/>
            </a:p>
          </p:txBody>
        </p:sp>
        <p:sp>
          <p:nvSpPr>
            <p:cNvPr id="17" name="ïṩlíḓê">
              <a:extLst>
                <a:ext uri="{FF2B5EF4-FFF2-40B4-BE49-F238E27FC236}">
                  <a16:creationId xmlns:a16="http://schemas.microsoft.com/office/drawing/2014/main" id="{14475AFB-F1B5-48EB-A740-F0BE031C242C}"/>
                </a:ext>
              </a:extLst>
            </p:cNvPr>
            <p:cNvSpPr txBox="1"/>
            <p:nvPr/>
          </p:nvSpPr>
          <p:spPr>
            <a:xfrm>
              <a:off x="6558067" y="2726901"/>
              <a:ext cx="1737992" cy="50484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/>
              <a:r>
                <a:rPr lang="zh-CN" altLang="en-US" sz="1600" b="1" dirty="0"/>
                <a:t>猎奇心理</a:t>
              </a:r>
              <a:endParaRPr lang="zh-CN" altLang="en-US" sz="1400" b="1" dirty="0"/>
            </a:p>
          </p:txBody>
        </p:sp>
        <p:sp>
          <p:nvSpPr>
            <p:cNvPr id="18" name="ïsḻîdé">
              <a:extLst>
                <a:ext uri="{FF2B5EF4-FFF2-40B4-BE49-F238E27FC236}">
                  <a16:creationId xmlns:a16="http://schemas.microsoft.com/office/drawing/2014/main" id="{6E8ECC29-44EE-4369-A307-0ACBB49F1029}"/>
                </a:ext>
              </a:extLst>
            </p:cNvPr>
            <p:cNvSpPr txBox="1"/>
            <p:nvPr/>
          </p:nvSpPr>
          <p:spPr>
            <a:xfrm>
              <a:off x="9145661" y="2726901"/>
              <a:ext cx="1737992" cy="50484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/>
              <a:r>
                <a:rPr lang="zh-CN" altLang="en-US" b="1" dirty="0"/>
                <a:t>会员营销</a:t>
              </a:r>
              <a:endParaRPr lang="zh-CN" altLang="en-US" sz="1600" b="1" dirty="0"/>
            </a:p>
          </p:txBody>
        </p:sp>
        <p:grpSp>
          <p:nvGrpSpPr>
            <p:cNvPr id="19" name="îṡļiḑè">
              <a:extLst>
                <a:ext uri="{FF2B5EF4-FFF2-40B4-BE49-F238E27FC236}">
                  <a16:creationId xmlns:a16="http://schemas.microsoft.com/office/drawing/2014/main" id="{26015308-DD7C-4237-8911-E6E9A6839437}"/>
                </a:ext>
              </a:extLst>
            </p:cNvPr>
            <p:cNvGrpSpPr/>
            <p:nvPr/>
          </p:nvGrpSpPr>
          <p:grpSpPr>
            <a:xfrm>
              <a:off x="987610" y="4715073"/>
              <a:ext cx="2363390" cy="1433277"/>
              <a:chOff x="987610" y="4715073"/>
              <a:chExt cx="2363390" cy="1433277"/>
            </a:xfrm>
          </p:grpSpPr>
          <p:grpSp>
            <p:nvGrpSpPr>
              <p:cNvPr id="38" name="îŝļíďe">
                <a:extLst>
                  <a:ext uri="{FF2B5EF4-FFF2-40B4-BE49-F238E27FC236}">
                    <a16:creationId xmlns:a16="http://schemas.microsoft.com/office/drawing/2014/main" id="{C6C21124-C7F6-4F70-92A9-12AD5743DA2C}"/>
                  </a:ext>
                </a:extLst>
              </p:cNvPr>
              <p:cNvGrpSpPr/>
              <p:nvPr/>
            </p:nvGrpSpPr>
            <p:grpSpPr>
              <a:xfrm>
                <a:off x="1880380" y="4715073"/>
                <a:ext cx="577851" cy="577851"/>
                <a:chOff x="1766537" y="4715073"/>
                <a:chExt cx="577851" cy="577851"/>
              </a:xfrm>
            </p:grpSpPr>
            <p:sp>
              <p:nvSpPr>
                <p:cNvPr id="40" name="íṥliďé">
                  <a:extLst>
                    <a:ext uri="{FF2B5EF4-FFF2-40B4-BE49-F238E27FC236}">
                      <a16:creationId xmlns:a16="http://schemas.microsoft.com/office/drawing/2014/main" id="{085A9F8C-9EF3-4900-BA4E-CF3F6D0E1E58}"/>
                    </a:ext>
                  </a:extLst>
                </p:cNvPr>
                <p:cNvSpPr/>
                <p:nvPr/>
              </p:nvSpPr>
              <p:spPr>
                <a:xfrm>
                  <a:off x="1766537" y="4715073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381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41" name="isľîďè">
                  <a:extLst>
                    <a:ext uri="{FF2B5EF4-FFF2-40B4-BE49-F238E27FC236}">
                      <a16:creationId xmlns:a16="http://schemas.microsoft.com/office/drawing/2014/main" id="{76E73C85-4765-4639-9BD4-4D9949B1F541}"/>
                    </a:ext>
                  </a:extLst>
                </p:cNvPr>
                <p:cNvSpPr/>
                <p:nvPr/>
              </p:nvSpPr>
              <p:spPr>
                <a:xfrm>
                  <a:off x="1915608" y="4863096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39" name="îşḷïdê">
                <a:extLst>
                  <a:ext uri="{FF2B5EF4-FFF2-40B4-BE49-F238E27FC236}">
                    <a16:creationId xmlns:a16="http://schemas.microsoft.com/office/drawing/2014/main" id="{33FE6C86-EFC6-45DD-BF84-E3E94F45334E}"/>
                  </a:ext>
                </a:extLst>
              </p:cNvPr>
              <p:cNvSpPr/>
              <p:nvPr/>
            </p:nvSpPr>
            <p:spPr bwMode="auto">
              <a:xfrm>
                <a:off x="987610" y="5334730"/>
                <a:ext cx="2363390" cy="813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与用户产生“共情”</a:t>
                </a:r>
                <a:r>
                  <a:rPr lang="en-US" altLang="zh-CN" sz="11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20" name="íšļíḍe">
              <a:extLst>
                <a:ext uri="{FF2B5EF4-FFF2-40B4-BE49-F238E27FC236}">
                  <a16:creationId xmlns:a16="http://schemas.microsoft.com/office/drawing/2014/main" id="{6D1C7248-6209-4372-9CDF-8944D39D3AE2}"/>
                </a:ext>
              </a:extLst>
            </p:cNvPr>
            <p:cNvGrpSpPr/>
            <p:nvPr/>
          </p:nvGrpSpPr>
          <p:grpSpPr>
            <a:xfrm>
              <a:off x="3602727" y="4715073"/>
              <a:ext cx="2363390" cy="1433277"/>
              <a:chOff x="3523913" y="4715073"/>
              <a:chExt cx="2363390" cy="1433277"/>
            </a:xfrm>
          </p:grpSpPr>
          <p:grpSp>
            <p:nvGrpSpPr>
              <p:cNvPr id="34" name="ïšḻîḑê">
                <a:extLst>
                  <a:ext uri="{FF2B5EF4-FFF2-40B4-BE49-F238E27FC236}">
                    <a16:creationId xmlns:a16="http://schemas.microsoft.com/office/drawing/2014/main" id="{7D19D2A5-99D5-48F3-B627-41F05392F6F7}"/>
                  </a:ext>
                </a:extLst>
              </p:cNvPr>
              <p:cNvGrpSpPr/>
              <p:nvPr/>
            </p:nvGrpSpPr>
            <p:grpSpPr>
              <a:xfrm>
                <a:off x="4416683" y="4715073"/>
                <a:ext cx="577851" cy="577851"/>
                <a:chOff x="1766537" y="4715073"/>
                <a:chExt cx="577851" cy="577851"/>
              </a:xfrm>
            </p:grpSpPr>
            <p:sp>
              <p:nvSpPr>
                <p:cNvPr id="36" name="iṣľíďe">
                  <a:extLst>
                    <a:ext uri="{FF2B5EF4-FFF2-40B4-BE49-F238E27FC236}">
                      <a16:creationId xmlns:a16="http://schemas.microsoft.com/office/drawing/2014/main" id="{69FC67F2-4A06-4A38-B9FF-FCD18E7F6442}"/>
                    </a:ext>
                  </a:extLst>
                </p:cNvPr>
                <p:cNvSpPr/>
                <p:nvPr/>
              </p:nvSpPr>
              <p:spPr>
                <a:xfrm>
                  <a:off x="1766537" y="4715073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381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37" name="îṡlïdè">
                  <a:extLst>
                    <a:ext uri="{FF2B5EF4-FFF2-40B4-BE49-F238E27FC236}">
                      <a16:creationId xmlns:a16="http://schemas.microsoft.com/office/drawing/2014/main" id="{37C6778B-679F-42D0-99E3-BCCE028A6B69}"/>
                    </a:ext>
                  </a:extLst>
                </p:cNvPr>
                <p:cNvSpPr/>
                <p:nvPr/>
              </p:nvSpPr>
              <p:spPr>
                <a:xfrm>
                  <a:off x="1915608" y="4863096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35" name="ïSḻîḋè">
                <a:extLst>
                  <a:ext uri="{FF2B5EF4-FFF2-40B4-BE49-F238E27FC236}">
                    <a16:creationId xmlns:a16="http://schemas.microsoft.com/office/drawing/2014/main" id="{29F31BF6-576D-4C69-92D4-0EFF5F1F6511}"/>
                  </a:ext>
                </a:extLst>
              </p:cNvPr>
              <p:cNvSpPr/>
              <p:nvPr/>
            </p:nvSpPr>
            <p:spPr bwMode="auto">
              <a:xfrm>
                <a:off x="3523913" y="5334730"/>
                <a:ext cx="2363390" cy="813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让用户眼前一亮</a:t>
                </a:r>
                <a:r>
                  <a:rPr lang="en-US" altLang="zh-CN" sz="11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21" name="íṣḷîḍê">
              <a:extLst>
                <a:ext uri="{FF2B5EF4-FFF2-40B4-BE49-F238E27FC236}">
                  <a16:creationId xmlns:a16="http://schemas.microsoft.com/office/drawing/2014/main" id="{76376DE7-C879-4099-BA01-2169AB2AAB67}"/>
                </a:ext>
              </a:extLst>
            </p:cNvPr>
            <p:cNvGrpSpPr/>
            <p:nvPr/>
          </p:nvGrpSpPr>
          <p:grpSpPr>
            <a:xfrm>
              <a:off x="6217844" y="4715073"/>
              <a:ext cx="2363390" cy="1433277"/>
              <a:chOff x="3523913" y="4715073"/>
              <a:chExt cx="2363390" cy="1433277"/>
            </a:xfrm>
          </p:grpSpPr>
          <p:grpSp>
            <p:nvGrpSpPr>
              <p:cNvPr id="30" name="iŝľíḍe">
                <a:extLst>
                  <a:ext uri="{FF2B5EF4-FFF2-40B4-BE49-F238E27FC236}">
                    <a16:creationId xmlns:a16="http://schemas.microsoft.com/office/drawing/2014/main" id="{4B49A7AC-801C-4655-9238-0D58567BE10F}"/>
                  </a:ext>
                </a:extLst>
              </p:cNvPr>
              <p:cNvGrpSpPr/>
              <p:nvPr/>
            </p:nvGrpSpPr>
            <p:grpSpPr>
              <a:xfrm>
                <a:off x="4416683" y="4715073"/>
                <a:ext cx="577851" cy="577851"/>
                <a:chOff x="1766537" y="4715073"/>
                <a:chExt cx="577851" cy="577851"/>
              </a:xfrm>
            </p:grpSpPr>
            <p:sp>
              <p:nvSpPr>
                <p:cNvPr id="32" name="iṩlïdè">
                  <a:extLst>
                    <a:ext uri="{FF2B5EF4-FFF2-40B4-BE49-F238E27FC236}">
                      <a16:creationId xmlns:a16="http://schemas.microsoft.com/office/drawing/2014/main" id="{13E5AA9C-5F87-4A58-BCF8-F757A3C2A7A9}"/>
                    </a:ext>
                  </a:extLst>
                </p:cNvPr>
                <p:cNvSpPr/>
                <p:nvPr/>
              </p:nvSpPr>
              <p:spPr>
                <a:xfrm>
                  <a:off x="1766537" y="4715073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381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33" name="îṩļïḓê">
                  <a:extLst>
                    <a:ext uri="{FF2B5EF4-FFF2-40B4-BE49-F238E27FC236}">
                      <a16:creationId xmlns:a16="http://schemas.microsoft.com/office/drawing/2014/main" id="{F5D8978A-C016-4EEA-A489-229C6DF0C1B0}"/>
                    </a:ext>
                  </a:extLst>
                </p:cNvPr>
                <p:cNvSpPr/>
                <p:nvPr/>
              </p:nvSpPr>
              <p:spPr>
                <a:xfrm>
                  <a:off x="1915608" y="4863096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31" name="iS1iḑé">
                <a:extLst>
                  <a:ext uri="{FF2B5EF4-FFF2-40B4-BE49-F238E27FC236}">
                    <a16:creationId xmlns:a16="http://schemas.microsoft.com/office/drawing/2014/main" id="{0703243D-151F-4101-8993-103C6D5C8551}"/>
                  </a:ext>
                </a:extLst>
              </p:cNvPr>
              <p:cNvSpPr/>
              <p:nvPr/>
            </p:nvSpPr>
            <p:spPr bwMode="auto">
              <a:xfrm>
                <a:off x="3523913" y="5334730"/>
                <a:ext cx="2363390" cy="813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吸引用户的眼球</a:t>
                </a:r>
                <a:endParaRPr lang="en-US" altLang="zh-CN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ï$ļiḓê">
              <a:extLst>
                <a:ext uri="{FF2B5EF4-FFF2-40B4-BE49-F238E27FC236}">
                  <a16:creationId xmlns:a16="http://schemas.microsoft.com/office/drawing/2014/main" id="{53C96B6A-C057-4C41-BB19-27C1FD74A8D0}"/>
                </a:ext>
              </a:extLst>
            </p:cNvPr>
            <p:cNvGrpSpPr/>
            <p:nvPr/>
          </p:nvGrpSpPr>
          <p:grpSpPr>
            <a:xfrm>
              <a:off x="8832962" y="4715073"/>
              <a:ext cx="2363390" cy="1433277"/>
              <a:chOff x="3523913" y="4715073"/>
              <a:chExt cx="2363390" cy="1433277"/>
            </a:xfrm>
          </p:grpSpPr>
          <p:grpSp>
            <p:nvGrpSpPr>
              <p:cNvPr id="26" name="ïṧ1ïḓê">
                <a:extLst>
                  <a:ext uri="{FF2B5EF4-FFF2-40B4-BE49-F238E27FC236}">
                    <a16:creationId xmlns:a16="http://schemas.microsoft.com/office/drawing/2014/main" id="{F9FF01F8-E7FA-421A-AB70-884F8DE83001}"/>
                  </a:ext>
                </a:extLst>
              </p:cNvPr>
              <p:cNvGrpSpPr/>
              <p:nvPr/>
            </p:nvGrpSpPr>
            <p:grpSpPr>
              <a:xfrm>
                <a:off x="4416683" y="4715073"/>
                <a:ext cx="577851" cy="577851"/>
                <a:chOff x="1766537" y="4715073"/>
                <a:chExt cx="577851" cy="577851"/>
              </a:xfrm>
            </p:grpSpPr>
            <p:sp>
              <p:nvSpPr>
                <p:cNvPr id="28" name="í$ḷiḑé">
                  <a:extLst>
                    <a:ext uri="{FF2B5EF4-FFF2-40B4-BE49-F238E27FC236}">
                      <a16:creationId xmlns:a16="http://schemas.microsoft.com/office/drawing/2014/main" id="{27FCFAAC-8786-498D-92AE-FBE25DB7EBF6}"/>
                    </a:ext>
                  </a:extLst>
                </p:cNvPr>
                <p:cNvSpPr/>
                <p:nvPr/>
              </p:nvSpPr>
              <p:spPr>
                <a:xfrm>
                  <a:off x="1766537" y="4715073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 w="381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29" name="íSḻiḑê">
                  <a:extLst>
                    <a:ext uri="{FF2B5EF4-FFF2-40B4-BE49-F238E27FC236}">
                      <a16:creationId xmlns:a16="http://schemas.microsoft.com/office/drawing/2014/main" id="{2E59BACE-951F-4A8A-BDF0-22A6825E5715}"/>
                    </a:ext>
                  </a:extLst>
                </p:cNvPr>
                <p:cNvSpPr/>
                <p:nvPr/>
              </p:nvSpPr>
              <p:spPr>
                <a:xfrm>
                  <a:off x="1915608" y="4863096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27" name="íSļíḓé">
                <a:extLst>
                  <a:ext uri="{FF2B5EF4-FFF2-40B4-BE49-F238E27FC236}">
                    <a16:creationId xmlns:a16="http://schemas.microsoft.com/office/drawing/2014/main" id="{2381277F-8EBA-49EC-A6DF-23652A8F76B4}"/>
                  </a:ext>
                </a:extLst>
              </p:cNvPr>
              <p:cNvSpPr/>
              <p:nvPr/>
            </p:nvSpPr>
            <p:spPr bwMode="auto">
              <a:xfrm>
                <a:off x="3523913" y="5334730"/>
                <a:ext cx="2363390" cy="813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让用户感觉“高人一等”</a:t>
                </a:r>
                <a:endParaRPr lang="en-US" altLang="zh-CN" sz="11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BF95F95-EFE8-42AA-8037-FA7DA7B93D66}"/>
                </a:ext>
              </a:extLst>
            </p:cNvPr>
            <p:cNvCxnSpPr/>
            <p:nvPr/>
          </p:nvCxnSpPr>
          <p:spPr>
            <a:xfrm>
              <a:off x="3531000" y="5003998"/>
              <a:ext cx="0" cy="113962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A368D52-813D-44DC-BEA7-0B4BC820B376}"/>
                </a:ext>
              </a:extLst>
            </p:cNvPr>
            <p:cNvCxnSpPr/>
            <p:nvPr/>
          </p:nvCxnSpPr>
          <p:spPr>
            <a:xfrm>
              <a:off x="6093225" y="5003998"/>
              <a:ext cx="0" cy="113962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AF53844-CE27-4C66-BE0C-BEA9CD80A24C}"/>
                </a:ext>
              </a:extLst>
            </p:cNvPr>
            <p:cNvCxnSpPr/>
            <p:nvPr/>
          </p:nvCxnSpPr>
          <p:spPr>
            <a:xfrm>
              <a:off x="8655450" y="5003998"/>
              <a:ext cx="0" cy="113962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622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D5EB5-0BB2-4F68-BBF9-0DB19B86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打情感牌，与用户产生“共情”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73C94C-32BA-4D84-ADA7-96020863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C0DF9B-E838-4026-87D9-9F795D1F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AAAABA6-25DE-491E-A92C-E75BB1626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212850"/>
            <a:ext cx="4762500" cy="473392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678DCD0-03D6-488D-AC41-70EDC8274B10}"/>
              </a:ext>
            </a:extLst>
          </p:cNvPr>
          <p:cNvSpPr/>
          <p:nvPr/>
        </p:nvSpPr>
        <p:spPr>
          <a:xfrm>
            <a:off x="6127375" y="1925877"/>
            <a:ext cx="49664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“二十五块半”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是北京的一家主打健身餐的外卖店，让他红爆朋友圈的不仅是其另类的定价策略（菜品定价均为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25.5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元），还有其品牌建立的“情感文化”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在大城市打拼的白领们，大多数还是接受并推崇这种“丧”、“自嘲”文化的，通过这种与用户“共情”的思路，很容易和用户打成一片。</a:t>
            </a:r>
            <a:r>
              <a:rPr lang="zh-CN" altLang="en-US" dirty="0"/>
              <a:t>用户其实是通过转发你的产品来传达自己一种“丧”的态度，达到了推广的效果。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33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D5EB5-0BB2-4F68-BBF9-0DB19B86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惊喜效应，让用户眼前一亮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73C94C-32BA-4D84-ADA7-96020863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innow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C0DF9B-E838-4026-87D9-9F795D1F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470d4233-bf96-4b0c-b35c-5425b20cb38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BA12B49-E3F0-4F48-8639-5F02B294149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129471"/>
            <a:ext cx="10850564" cy="5014154"/>
            <a:chOff x="669924" y="1129471"/>
            <a:chExt cx="10850564" cy="5014154"/>
          </a:xfrm>
        </p:grpSpPr>
        <p:grpSp>
          <p:nvGrpSpPr>
            <p:cNvPr id="6" name="îṩľiḋé">
              <a:extLst>
                <a:ext uri="{FF2B5EF4-FFF2-40B4-BE49-F238E27FC236}">
                  <a16:creationId xmlns:a16="http://schemas.microsoft.com/office/drawing/2014/main" id="{7B58E0A2-4411-493C-B45F-3173C85DCAF5}"/>
                </a:ext>
              </a:extLst>
            </p:cNvPr>
            <p:cNvGrpSpPr/>
            <p:nvPr/>
          </p:nvGrpSpPr>
          <p:grpSpPr>
            <a:xfrm>
              <a:off x="669924" y="3922962"/>
              <a:ext cx="3224577" cy="2220662"/>
              <a:chOff x="669924" y="3922962"/>
              <a:chExt cx="2560755" cy="2220662"/>
            </a:xfrm>
          </p:grpSpPr>
          <p:sp>
            <p:nvSpPr>
              <p:cNvPr id="15" name="islíḓê">
                <a:extLst>
                  <a:ext uri="{FF2B5EF4-FFF2-40B4-BE49-F238E27FC236}">
                    <a16:creationId xmlns:a16="http://schemas.microsoft.com/office/drawing/2014/main" id="{C751F412-7C77-40A6-9D1C-09BEF7C26672}"/>
                  </a:ext>
                </a:extLst>
              </p:cNvPr>
              <p:cNvSpPr/>
              <p:nvPr/>
            </p:nvSpPr>
            <p:spPr bwMode="auto">
              <a:xfrm>
                <a:off x="669924" y="4119239"/>
                <a:ext cx="2560755" cy="202438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t"/>
              <a:lstStyle/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400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摆盘</a:t>
                </a:r>
                <a:endParaRPr lang="en-US" altLang="zh-CN" sz="1400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配菜</a:t>
                </a:r>
                <a:endParaRPr lang="en-US" altLang="zh-CN" sz="1400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味道</a:t>
                </a:r>
                <a:endParaRPr lang="en-US" altLang="zh-CN" sz="1400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过硬的产品质量会给新用户眼前一亮的感觉，也是留住老顾客的第一要义</a:t>
                </a:r>
                <a:endParaRPr lang="en-US" altLang="zh-CN" sz="1400" dirty="0"/>
              </a:p>
            </p:txBody>
          </p:sp>
          <p:sp>
            <p:nvSpPr>
              <p:cNvPr id="16" name="í$ļiḑê">
                <a:extLst>
                  <a:ext uri="{FF2B5EF4-FFF2-40B4-BE49-F238E27FC236}">
                    <a16:creationId xmlns:a16="http://schemas.microsoft.com/office/drawing/2014/main" id="{81DEFE19-841A-4BD3-9AA6-00E35FD67E03}"/>
                  </a:ext>
                </a:extLst>
              </p:cNvPr>
              <p:cNvSpPr/>
              <p:nvPr/>
            </p:nvSpPr>
            <p:spPr bwMode="auto">
              <a:xfrm>
                <a:off x="764321" y="3922962"/>
                <a:ext cx="1800000" cy="27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产品惊喜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ísľîḍé">
              <a:extLst>
                <a:ext uri="{FF2B5EF4-FFF2-40B4-BE49-F238E27FC236}">
                  <a16:creationId xmlns:a16="http://schemas.microsoft.com/office/drawing/2014/main" id="{047258F2-3427-46D5-9F84-B1AB15349F6E}"/>
                </a:ext>
              </a:extLst>
            </p:cNvPr>
            <p:cNvGrpSpPr/>
            <p:nvPr/>
          </p:nvGrpSpPr>
          <p:grpSpPr>
            <a:xfrm>
              <a:off x="4482918" y="2578623"/>
              <a:ext cx="3224577" cy="3565002"/>
              <a:chOff x="6636000" y="3294000"/>
              <a:chExt cx="2560755" cy="3565002"/>
            </a:xfrm>
          </p:grpSpPr>
          <p:sp>
            <p:nvSpPr>
              <p:cNvPr id="13" name="íṧḻïďe">
                <a:extLst>
                  <a:ext uri="{FF2B5EF4-FFF2-40B4-BE49-F238E27FC236}">
                    <a16:creationId xmlns:a16="http://schemas.microsoft.com/office/drawing/2014/main" id="{D8D89590-4534-4149-B9A7-5922ACB651B9}"/>
                  </a:ext>
                </a:extLst>
              </p:cNvPr>
              <p:cNvSpPr/>
              <p:nvPr/>
            </p:nvSpPr>
            <p:spPr bwMode="auto">
              <a:xfrm>
                <a:off x="6636000" y="3428999"/>
                <a:ext cx="2560755" cy="3430003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400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视频网站的会员</a:t>
                </a:r>
                <a:endParaRPr lang="en-US" altLang="zh-CN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电影票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演出票</a:t>
                </a:r>
                <a:endParaRPr lang="en-US" altLang="zh-CN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怀旧零食玩具</a:t>
                </a:r>
                <a:endParaRPr lang="en-US" altLang="zh-CN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彩票</a:t>
                </a:r>
                <a:endParaRPr lang="en-US" altLang="zh-CN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话题性强的赠品更能刺激用户传播和复购。</a:t>
                </a:r>
                <a:endParaRPr lang="en-US" altLang="zh-CN" sz="1400" dirty="0"/>
              </a:p>
            </p:txBody>
          </p:sp>
          <p:sp>
            <p:nvSpPr>
              <p:cNvPr id="14" name="iŝlïḑé">
                <a:extLst>
                  <a:ext uri="{FF2B5EF4-FFF2-40B4-BE49-F238E27FC236}">
                    <a16:creationId xmlns:a16="http://schemas.microsoft.com/office/drawing/2014/main" id="{437AC71A-8D34-42A5-B898-DC4A4DA5B632}"/>
                  </a:ext>
                </a:extLst>
              </p:cNvPr>
              <p:cNvSpPr/>
              <p:nvPr/>
            </p:nvSpPr>
            <p:spPr bwMode="auto">
              <a:xfrm>
                <a:off x="6712867" y="3294000"/>
                <a:ext cx="1800000" cy="27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赠品惊喜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îslíḋe">
              <a:extLst>
                <a:ext uri="{FF2B5EF4-FFF2-40B4-BE49-F238E27FC236}">
                  <a16:creationId xmlns:a16="http://schemas.microsoft.com/office/drawing/2014/main" id="{F71D9591-985A-4575-9929-4FB934B75329}"/>
                </a:ext>
              </a:extLst>
            </p:cNvPr>
            <p:cNvGrpSpPr/>
            <p:nvPr/>
          </p:nvGrpSpPr>
          <p:grpSpPr>
            <a:xfrm>
              <a:off x="8295911" y="1646498"/>
              <a:ext cx="3224577" cy="4497127"/>
              <a:chOff x="6636000" y="3294000"/>
              <a:chExt cx="2560755" cy="4497127"/>
            </a:xfrm>
          </p:grpSpPr>
          <p:sp>
            <p:nvSpPr>
              <p:cNvPr id="11" name="ïşlíďe">
                <a:extLst>
                  <a:ext uri="{FF2B5EF4-FFF2-40B4-BE49-F238E27FC236}">
                    <a16:creationId xmlns:a16="http://schemas.microsoft.com/office/drawing/2014/main" id="{2D2721D5-4835-45F0-A369-329B57006EDC}"/>
                  </a:ext>
                </a:extLst>
              </p:cNvPr>
              <p:cNvSpPr/>
              <p:nvPr/>
            </p:nvSpPr>
            <p:spPr bwMode="auto">
              <a:xfrm>
                <a:off x="6636000" y="3428999"/>
                <a:ext cx="2560755" cy="4362128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t"/>
              <a:lstStyle/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400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餐盒腰封</a:t>
                </a:r>
                <a:endParaRPr lang="en-US" altLang="zh-CN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餐具</a:t>
                </a:r>
                <a:endParaRPr lang="en-US" altLang="zh-CN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包装袋</a:t>
                </a:r>
                <a:endParaRPr lang="en-US" altLang="zh-CN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爱心卡片</a:t>
                </a:r>
                <a:r>
                  <a:rPr lang="en-US" altLang="zh-CN" dirty="0"/>
                  <a:t> </a:t>
                </a:r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外卖包装的作用等同于装修和门面，花很少的成本就可以宣传店铺的餐饮理念、文化属性等</a:t>
                </a:r>
                <a:endParaRPr lang="en-US" altLang="zh-CN" dirty="0"/>
              </a:p>
              <a:p>
                <a:pPr marL="144000" indent="-1440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400" dirty="0"/>
              </a:p>
            </p:txBody>
          </p:sp>
          <p:sp>
            <p:nvSpPr>
              <p:cNvPr id="12" name="ïṥļíde">
                <a:extLst>
                  <a:ext uri="{FF2B5EF4-FFF2-40B4-BE49-F238E27FC236}">
                    <a16:creationId xmlns:a16="http://schemas.microsoft.com/office/drawing/2014/main" id="{5A3F62E8-DE8B-4715-88F3-191647DD1266}"/>
                  </a:ext>
                </a:extLst>
              </p:cNvPr>
              <p:cNvSpPr/>
              <p:nvPr/>
            </p:nvSpPr>
            <p:spPr bwMode="auto">
              <a:xfrm>
                <a:off x="6712867" y="3294000"/>
                <a:ext cx="1800000" cy="27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外观惊喜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íṡḷîḓé">
              <a:extLst>
                <a:ext uri="{FF2B5EF4-FFF2-40B4-BE49-F238E27FC236}">
                  <a16:creationId xmlns:a16="http://schemas.microsoft.com/office/drawing/2014/main" id="{AB17277F-3B76-4313-A0EE-9A51FC28CB3F}"/>
                </a:ext>
              </a:extLst>
            </p:cNvPr>
            <p:cNvSpPr/>
            <p:nvPr/>
          </p:nvSpPr>
          <p:spPr bwMode="auto">
            <a:xfrm rot="954532">
              <a:off x="3567359" y="2269758"/>
              <a:ext cx="809391" cy="887726"/>
            </a:xfrm>
            <a:custGeom>
              <a:avLst/>
              <a:gdLst>
                <a:gd name="T0" fmla="*/ 3880 w 4987"/>
                <a:gd name="T1" fmla="*/ 336 h 5478"/>
                <a:gd name="T2" fmla="*/ 2772 w 4987"/>
                <a:gd name="T3" fmla="*/ 0 h 5478"/>
                <a:gd name="T4" fmla="*/ 2946 w 4987"/>
                <a:gd name="T5" fmla="*/ 748 h 5478"/>
                <a:gd name="T6" fmla="*/ 742 w 4987"/>
                <a:gd name="T7" fmla="*/ 2455 h 5478"/>
                <a:gd name="T8" fmla="*/ 243 w 4987"/>
                <a:gd name="T9" fmla="*/ 5478 h 5478"/>
                <a:gd name="T10" fmla="*/ 969 w 4987"/>
                <a:gd name="T11" fmla="*/ 5309 h 5478"/>
                <a:gd name="T12" fmla="*/ 3116 w 4987"/>
                <a:gd name="T13" fmla="*/ 1477 h 5478"/>
                <a:gd name="T14" fmla="*/ 3297 w 4987"/>
                <a:gd name="T15" fmla="*/ 2255 h 5478"/>
                <a:gd name="T16" fmla="*/ 4142 w 4987"/>
                <a:gd name="T17" fmla="*/ 1463 h 5478"/>
                <a:gd name="T18" fmla="*/ 4987 w 4987"/>
                <a:gd name="T19" fmla="*/ 672 h 5478"/>
                <a:gd name="T20" fmla="*/ 3880 w 4987"/>
                <a:gd name="T21" fmla="*/ 336 h 5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87" h="5478">
                  <a:moveTo>
                    <a:pt x="3880" y="336"/>
                  </a:moveTo>
                  <a:lnTo>
                    <a:pt x="2772" y="0"/>
                  </a:lnTo>
                  <a:lnTo>
                    <a:pt x="2946" y="748"/>
                  </a:lnTo>
                  <a:cubicBezTo>
                    <a:pt x="2030" y="1033"/>
                    <a:pt x="1255" y="1631"/>
                    <a:pt x="742" y="2455"/>
                  </a:cubicBezTo>
                  <a:cubicBezTo>
                    <a:pt x="177" y="3363"/>
                    <a:pt x="0" y="4437"/>
                    <a:pt x="243" y="5478"/>
                  </a:cubicBezTo>
                  <a:lnTo>
                    <a:pt x="969" y="5309"/>
                  </a:lnTo>
                  <a:cubicBezTo>
                    <a:pt x="584" y="3657"/>
                    <a:pt x="1536" y="2000"/>
                    <a:pt x="3116" y="1477"/>
                  </a:cubicBezTo>
                  <a:lnTo>
                    <a:pt x="3297" y="2255"/>
                  </a:lnTo>
                  <a:lnTo>
                    <a:pt x="4142" y="1463"/>
                  </a:lnTo>
                  <a:lnTo>
                    <a:pt x="4987" y="672"/>
                  </a:lnTo>
                  <a:lnTo>
                    <a:pt x="3880" y="3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ïsľïďê">
              <a:extLst>
                <a:ext uri="{FF2B5EF4-FFF2-40B4-BE49-F238E27FC236}">
                  <a16:creationId xmlns:a16="http://schemas.microsoft.com/office/drawing/2014/main" id="{BD0A0B2F-6CE9-4403-9D0C-A511640BDB1B}"/>
                </a:ext>
              </a:extLst>
            </p:cNvPr>
            <p:cNvSpPr/>
            <p:nvPr/>
          </p:nvSpPr>
          <p:spPr bwMode="auto">
            <a:xfrm rot="1044842">
              <a:off x="7372232" y="1129471"/>
              <a:ext cx="809391" cy="887726"/>
            </a:xfrm>
            <a:custGeom>
              <a:avLst/>
              <a:gdLst>
                <a:gd name="T0" fmla="*/ 3880 w 4987"/>
                <a:gd name="T1" fmla="*/ 336 h 5478"/>
                <a:gd name="T2" fmla="*/ 2772 w 4987"/>
                <a:gd name="T3" fmla="*/ 0 h 5478"/>
                <a:gd name="T4" fmla="*/ 2946 w 4987"/>
                <a:gd name="T5" fmla="*/ 748 h 5478"/>
                <a:gd name="T6" fmla="*/ 742 w 4987"/>
                <a:gd name="T7" fmla="*/ 2455 h 5478"/>
                <a:gd name="T8" fmla="*/ 243 w 4987"/>
                <a:gd name="T9" fmla="*/ 5478 h 5478"/>
                <a:gd name="T10" fmla="*/ 969 w 4987"/>
                <a:gd name="T11" fmla="*/ 5309 h 5478"/>
                <a:gd name="T12" fmla="*/ 3116 w 4987"/>
                <a:gd name="T13" fmla="*/ 1477 h 5478"/>
                <a:gd name="T14" fmla="*/ 3297 w 4987"/>
                <a:gd name="T15" fmla="*/ 2255 h 5478"/>
                <a:gd name="T16" fmla="*/ 4142 w 4987"/>
                <a:gd name="T17" fmla="*/ 1463 h 5478"/>
                <a:gd name="T18" fmla="*/ 4987 w 4987"/>
                <a:gd name="T19" fmla="*/ 672 h 5478"/>
                <a:gd name="T20" fmla="*/ 3880 w 4987"/>
                <a:gd name="T21" fmla="*/ 336 h 5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87" h="5478">
                  <a:moveTo>
                    <a:pt x="3880" y="336"/>
                  </a:moveTo>
                  <a:lnTo>
                    <a:pt x="2772" y="0"/>
                  </a:lnTo>
                  <a:lnTo>
                    <a:pt x="2946" y="748"/>
                  </a:lnTo>
                  <a:cubicBezTo>
                    <a:pt x="2030" y="1033"/>
                    <a:pt x="1255" y="1631"/>
                    <a:pt x="742" y="2455"/>
                  </a:cubicBezTo>
                  <a:cubicBezTo>
                    <a:pt x="177" y="3363"/>
                    <a:pt x="0" y="4437"/>
                    <a:pt x="243" y="5478"/>
                  </a:cubicBezTo>
                  <a:lnTo>
                    <a:pt x="969" y="5309"/>
                  </a:lnTo>
                  <a:cubicBezTo>
                    <a:pt x="584" y="3657"/>
                    <a:pt x="1536" y="2000"/>
                    <a:pt x="3116" y="1477"/>
                  </a:cubicBezTo>
                  <a:lnTo>
                    <a:pt x="3297" y="2255"/>
                  </a:lnTo>
                  <a:lnTo>
                    <a:pt x="4142" y="1463"/>
                  </a:lnTo>
                  <a:lnTo>
                    <a:pt x="4987" y="672"/>
                  </a:lnTo>
                  <a:lnTo>
                    <a:pt x="3880" y="3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9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54c26946-f33d-4aa1-b2d7-53c9b839b0a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0afefe-8d8e-4304-8fde-5df01c78f0d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28d0f0-01e9-4274-ac9e-86770759eb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4f99fe-10ef-4949-bec0-1a0036f4c3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70d4233-bf96-4b0c-b35c-5425b20cb3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d6588c1-0b3e-4acf-b691-f8900d7a1e7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65392a-8ea3-4bc6-98a0-3f48b6734b1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b5280f3-9dd9-4e74-bf0a-af0a2b7e2d12"/>
</p:tagLst>
</file>

<file path=ppt/theme/theme1.xml><?xml version="1.0" encoding="utf-8"?>
<a:theme xmlns:a="http://schemas.openxmlformats.org/drawingml/2006/main" name="主题10">
  <a:themeElements>
    <a:clrScheme name="自定义 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EB3"/>
      </a:accent1>
      <a:accent2>
        <a:srgbClr val="EE3C30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0" id="{F318F775-775F-42C9-86EC-F251E70FC2A3}" vid="{FD061D7A-F591-45EA-93E7-D4C5EB77E3A4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544</TotalTime>
  <Words>1201</Words>
  <Application>Microsoft Macintosh PowerPoint</Application>
  <PresentationFormat>宽屏</PresentationFormat>
  <Paragraphs>199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-apple-system</vt:lpstr>
      <vt:lpstr>等线</vt:lpstr>
      <vt:lpstr>宋体</vt:lpstr>
      <vt:lpstr>微软雅黑</vt:lpstr>
      <vt:lpstr>PingFang SC</vt:lpstr>
      <vt:lpstr>Segoe UI Light</vt:lpstr>
      <vt:lpstr>Arial</vt:lpstr>
      <vt:lpstr>Impact</vt:lpstr>
      <vt:lpstr>主题10</vt:lpstr>
      <vt:lpstr>OfficePLUS</vt:lpstr>
      <vt:lpstr>外卖市场分析报告（part Ⅱ ）</vt:lpstr>
      <vt:lpstr>外卖市场分析报告（part Ⅱ ）</vt:lpstr>
      <vt:lpstr>IP衍生品的市场前景</vt:lpstr>
      <vt:lpstr>IP衍生品的市场前景</vt:lpstr>
      <vt:lpstr>社群运营</vt:lpstr>
      <vt:lpstr>“拉新”方式</vt:lpstr>
      <vt:lpstr>营销活动</vt:lpstr>
      <vt:lpstr>打情感牌，与用户产生“共情”</vt:lpstr>
      <vt:lpstr>惊喜效应，让用户眼前一亮</vt:lpstr>
      <vt:lpstr>猎奇心理，吸引用户的眼球</vt:lpstr>
      <vt:lpstr>会员营销，让用户感觉“高人一等”</vt:lpstr>
      <vt:lpstr>菜品数量的选择</vt:lpstr>
      <vt:lpstr>菜品数量 </vt:lpstr>
      <vt:lpstr>菜品数量 </vt:lpstr>
      <vt:lpstr>辣味市场分析</vt:lpstr>
      <vt:lpstr>世界各地的辣味食物</vt:lpstr>
      <vt:lpstr>世界各地的辣味食物</vt:lpstr>
      <vt:lpstr>世界各地的辣味食物</vt:lpstr>
      <vt:lpstr>世界各地的辣味食物</vt:lpstr>
      <vt:lpstr>世界各地的辣味食物</vt:lpstr>
      <vt:lpstr>世界各地的辣味食物</vt:lpstr>
      <vt:lpstr>世界各地的辣味食物</vt:lpstr>
      <vt:lpstr>世界各地的辣味食物</vt:lpstr>
      <vt:lpstr>世界各地的辣味食物</vt:lpstr>
      <vt:lpstr>世界各地的辣味食物</vt:lpstr>
      <vt:lpstr>辣味市场分析</vt:lpstr>
      <vt:lpstr>总结</vt:lpstr>
      <vt:lpstr>Thanks. </vt:lpstr>
    </vt:vector>
  </TitlesOfParts>
  <Manager>iSlide</Manager>
  <Company>iSlide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office2016mac54209</cp:lastModifiedBy>
  <cp:revision>61</cp:revision>
  <cp:lastPrinted>2018-02-05T16:00:00Z</cp:lastPrinted>
  <dcterms:created xsi:type="dcterms:W3CDTF">2018-02-05T16:00:00Z</dcterms:created>
  <dcterms:modified xsi:type="dcterms:W3CDTF">2020-04-10T01:11:09Z</dcterms:modified>
  <cp:category>oral defense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54c26946-f33d-4aa1-b2d7-53c9b839b0a8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2018-11-16T07:35:16.1236738Z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